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372" r:id="rId2"/>
    <p:sldId id="503" r:id="rId3"/>
    <p:sldId id="504" r:id="rId4"/>
    <p:sldId id="505" r:id="rId5"/>
    <p:sldId id="500" r:id="rId6"/>
    <p:sldId id="501" r:id="rId7"/>
    <p:sldId id="502" r:id="rId8"/>
  </p:sldIdLst>
  <p:sldSz cx="9144000" cy="6858000" type="screen4x3"/>
  <p:notesSz cx="6669088" cy="9928225"/>
  <p:defaultTextStyle>
    <a:defPPr>
      <a:defRPr lang="en-US"/>
    </a:defPPr>
    <a:lvl1pPr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1pPr>
    <a:lvl2pPr marL="4572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2pPr>
    <a:lvl3pPr marL="9144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3pPr>
    <a:lvl4pPr marL="13716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4pPr>
    <a:lvl5pPr marL="18288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5pPr>
    <a:lvl6pPr marL="2286000" algn="l" defTabSz="914400" rtl="0" eaLnBrk="1" latinLnBrk="0" hangingPunct="1">
      <a:defRPr sz="1300" kern="1200">
        <a:solidFill>
          <a:schemeClr val="tx1"/>
        </a:solidFill>
        <a:latin typeface="Trebuchet MS" pitchFamily="34" charset="0"/>
        <a:ea typeface="+mn-ea"/>
        <a:cs typeface="Times New Roman" pitchFamily="18" charset="0"/>
      </a:defRPr>
    </a:lvl6pPr>
    <a:lvl7pPr marL="2743200" algn="l" defTabSz="914400" rtl="0" eaLnBrk="1" latinLnBrk="0" hangingPunct="1">
      <a:defRPr sz="1300" kern="1200">
        <a:solidFill>
          <a:schemeClr val="tx1"/>
        </a:solidFill>
        <a:latin typeface="Trebuchet MS" pitchFamily="34" charset="0"/>
        <a:ea typeface="+mn-ea"/>
        <a:cs typeface="Times New Roman" pitchFamily="18" charset="0"/>
      </a:defRPr>
    </a:lvl7pPr>
    <a:lvl8pPr marL="3200400" algn="l" defTabSz="914400" rtl="0" eaLnBrk="1" latinLnBrk="0" hangingPunct="1">
      <a:defRPr sz="1300" kern="1200">
        <a:solidFill>
          <a:schemeClr val="tx1"/>
        </a:solidFill>
        <a:latin typeface="Trebuchet MS" pitchFamily="34" charset="0"/>
        <a:ea typeface="+mn-ea"/>
        <a:cs typeface="Times New Roman" pitchFamily="18" charset="0"/>
      </a:defRPr>
    </a:lvl8pPr>
    <a:lvl9pPr marL="3657600" algn="l" defTabSz="914400" rtl="0" eaLnBrk="1" latinLnBrk="0" hangingPunct="1">
      <a:defRPr sz="1300" kern="1200">
        <a:solidFill>
          <a:schemeClr val="tx1"/>
        </a:solidFill>
        <a:latin typeface="Trebuchet MS"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5643"/>
    <a:srgbClr val="FF7C80"/>
    <a:srgbClr val="FFFFCC"/>
    <a:srgbClr val="FFCC99"/>
    <a:srgbClr val="FFCC66"/>
    <a:srgbClr val="FFC82E"/>
    <a:srgbClr val="FF9900"/>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2" autoAdjust="0"/>
    <p:restoredTop sz="86398" autoAdjust="0"/>
  </p:normalViewPr>
  <p:slideViewPr>
    <p:cSldViewPr snapToGrid="0">
      <p:cViewPr varScale="1">
        <p:scale>
          <a:sx n="63" d="100"/>
          <a:sy n="63" d="100"/>
        </p:scale>
        <p:origin x="-1638" y="-108"/>
      </p:cViewPr>
      <p:guideLst>
        <p:guide orient="horz" pos="778"/>
        <p:guide pos="549"/>
        <p:guide pos="28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756" y="72"/>
      </p:cViewPr>
      <p:guideLst>
        <p:guide orient="horz" pos="3128"/>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890665" cy="495300"/>
          </a:xfrm>
          <a:prstGeom prst="rect">
            <a:avLst/>
          </a:prstGeom>
          <a:noFill/>
          <a:ln w="9525">
            <a:noFill/>
            <a:miter lim="800000"/>
            <a:headEnd/>
            <a:tailEnd/>
          </a:ln>
        </p:spPr>
        <p:txBody>
          <a:bodyPr vert="horz" wrap="square" lIns="93348" tIns="46674" rIns="93348" bIns="46674" numCol="1" anchor="t" anchorCtr="0" compatLnSpc="1">
            <a:prstTxWarp prst="textNoShape">
              <a:avLst/>
            </a:prstTxWarp>
          </a:bodyPr>
          <a:lstStyle>
            <a:lvl1pPr defTabSz="933450">
              <a:spcBef>
                <a:spcPct val="0"/>
              </a:spcBef>
              <a:buFontTx/>
              <a:buNone/>
              <a:defRPr sz="1200">
                <a:latin typeface="Times New Roman" pitchFamily="18" charset="0"/>
              </a:defRPr>
            </a:lvl1pPr>
          </a:lstStyle>
          <a:p>
            <a:pPr>
              <a:defRPr/>
            </a:pPr>
            <a:endParaRPr lang="en-US" dirty="0"/>
          </a:p>
        </p:txBody>
      </p:sp>
      <p:sp>
        <p:nvSpPr>
          <p:cNvPr id="10243" name="Rectangle 3"/>
          <p:cNvSpPr>
            <a:spLocks noGrp="1" noChangeArrowheads="1"/>
          </p:cNvSpPr>
          <p:nvPr>
            <p:ph type="dt" sz="quarter" idx="1"/>
          </p:nvPr>
        </p:nvSpPr>
        <p:spPr bwMode="auto">
          <a:xfrm>
            <a:off x="3778423" y="0"/>
            <a:ext cx="2890665" cy="495300"/>
          </a:xfrm>
          <a:prstGeom prst="rect">
            <a:avLst/>
          </a:prstGeom>
          <a:noFill/>
          <a:ln w="9525">
            <a:noFill/>
            <a:miter lim="800000"/>
            <a:headEnd/>
            <a:tailEnd/>
          </a:ln>
        </p:spPr>
        <p:txBody>
          <a:bodyPr vert="horz" wrap="square" lIns="93348" tIns="46674" rIns="93348" bIns="46674" numCol="1" anchor="t" anchorCtr="0" compatLnSpc="1">
            <a:prstTxWarp prst="textNoShape">
              <a:avLst/>
            </a:prstTxWarp>
          </a:bodyPr>
          <a:lstStyle>
            <a:lvl1pPr algn="r" defTabSz="933450">
              <a:spcBef>
                <a:spcPct val="0"/>
              </a:spcBef>
              <a:buFontTx/>
              <a:buNone/>
              <a:defRPr sz="1200">
                <a:latin typeface="Times New Roman" pitchFamily="18" charset="0"/>
              </a:defRPr>
            </a:lvl1pPr>
          </a:lstStyle>
          <a:p>
            <a:pPr>
              <a:defRPr/>
            </a:pPr>
            <a:endParaRPr lang="en-US" dirty="0"/>
          </a:p>
        </p:txBody>
      </p:sp>
      <p:sp>
        <p:nvSpPr>
          <p:cNvPr id="10244" name="Rectangle 4"/>
          <p:cNvSpPr>
            <a:spLocks noGrp="1" noChangeArrowheads="1"/>
          </p:cNvSpPr>
          <p:nvPr>
            <p:ph type="ftr" sz="quarter" idx="2"/>
          </p:nvPr>
        </p:nvSpPr>
        <p:spPr bwMode="auto">
          <a:xfrm>
            <a:off x="0" y="9432925"/>
            <a:ext cx="2890665" cy="495300"/>
          </a:xfrm>
          <a:prstGeom prst="rect">
            <a:avLst/>
          </a:prstGeom>
          <a:noFill/>
          <a:ln w="9525">
            <a:noFill/>
            <a:miter lim="800000"/>
            <a:headEnd/>
            <a:tailEnd/>
          </a:ln>
        </p:spPr>
        <p:txBody>
          <a:bodyPr vert="horz" wrap="square" lIns="93348" tIns="46674" rIns="93348" bIns="46674" numCol="1" anchor="b" anchorCtr="0" compatLnSpc="1">
            <a:prstTxWarp prst="textNoShape">
              <a:avLst/>
            </a:prstTxWarp>
          </a:bodyPr>
          <a:lstStyle>
            <a:lvl1pPr defTabSz="933450">
              <a:spcBef>
                <a:spcPct val="0"/>
              </a:spcBef>
              <a:buFontTx/>
              <a:buNone/>
              <a:defRPr sz="1200">
                <a:latin typeface="Times New Roman" pitchFamily="18" charset="0"/>
              </a:defRPr>
            </a:lvl1pPr>
          </a:lstStyle>
          <a:p>
            <a:pPr>
              <a:defRPr/>
            </a:pPr>
            <a:endParaRPr lang="en-US" dirty="0"/>
          </a:p>
        </p:txBody>
      </p:sp>
      <p:sp>
        <p:nvSpPr>
          <p:cNvPr id="10245" name="Rectangle 5"/>
          <p:cNvSpPr>
            <a:spLocks noGrp="1" noChangeArrowheads="1"/>
          </p:cNvSpPr>
          <p:nvPr>
            <p:ph type="sldNum" sz="quarter" idx="3"/>
          </p:nvPr>
        </p:nvSpPr>
        <p:spPr bwMode="auto">
          <a:xfrm>
            <a:off x="3778423" y="9432925"/>
            <a:ext cx="2890665" cy="495300"/>
          </a:xfrm>
          <a:prstGeom prst="rect">
            <a:avLst/>
          </a:prstGeom>
          <a:noFill/>
          <a:ln w="9525">
            <a:noFill/>
            <a:miter lim="800000"/>
            <a:headEnd/>
            <a:tailEnd/>
          </a:ln>
        </p:spPr>
        <p:txBody>
          <a:bodyPr vert="horz" wrap="square" lIns="93348" tIns="46674" rIns="93348" bIns="46674" numCol="1" anchor="b" anchorCtr="0" compatLnSpc="1">
            <a:prstTxWarp prst="textNoShape">
              <a:avLst/>
            </a:prstTxWarp>
          </a:bodyPr>
          <a:lstStyle>
            <a:lvl1pPr algn="r" defTabSz="933450">
              <a:spcBef>
                <a:spcPct val="0"/>
              </a:spcBef>
              <a:buFontTx/>
              <a:buNone/>
              <a:defRPr sz="1200">
                <a:latin typeface="Times New Roman" pitchFamily="18" charset="0"/>
              </a:defRPr>
            </a:lvl1pPr>
          </a:lstStyle>
          <a:p>
            <a:pPr>
              <a:defRPr/>
            </a:pPr>
            <a:fld id="{3C7F45E7-58D3-4F54-931C-706A7023CDE9}" type="slidenum">
              <a:rPr lang="en-US"/>
              <a:pPr>
                <a:defRPr/>
              </a:pPr>
              <a:t>‹#›</a:t>
            </a:fld>
            <a:endParaRPr lang="en-US" dirty="0"/>
          </a:p>
        </p:txBody>
      </p:sp>
    </p:spTree>
    <p:extLst>
      <p:ext uri="{BB962C8B-B14F-4D97-AF65-F5344CB8AC3E}">
        <p14:creationId xmlns:p14="http://schemas.microsoft.com/office/powerpoint/2010/main" val="3258760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90665" cy="495300"/>
          </a:xfrm>
          <a:prstGeom prst="rect">
            <a:avLst/>
          </a:prstGeom>
          <a:noFill/>
          <a:ln w="9525">
            <a:noFill/>
            <a:miter lim="800000"/>
            <a:headEnd/>
            <a:tailEnd/>
          </a:ln>
        </p:spPr>
        <p:txBody>
          <a:bodyPr vert="horz" wrap="square" lIns="93348" tIns="46674" rIns="93348" bIns="46674" numCol="1" anchor="t" anchorCtr="0" compatLnSpc="1">
            <a:prstTxWarp prst="textNoShape">
              <a:avLst/>
            </a:prstTxWarp>
          </a:bodyPr>
          <a:lstStyle>
            <a:lvl1pPr defTabSz="933450">
              <a:spcBef>
                <a:spcPct val="0"/>
              </a:spcBef>
              <a:buFontTx/>
              <a:buNone/>
              <a:defRPr sz="1200">
                <a:latin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3778423" y="0"/>
            <a:ext cx="2890665" cy="495300"/>
          </a:xfrm>
          <a:prstGeom prst="rect">
            <a:avLst/>
          </a:prstGeom>
          <a:noFill/>
          <a:ln w="9525">
            <a:noFill/>
            <a:miter lim="800000"/>
            <a:headEnd/>
            <a:tailEnd/>
          </a:ln>
        </p:spPr>
        <p:txBody>
          <a:bodyPr vert="horz" wrap="square" lIns="93348" tIns="46674" rIns="93348" bIns="46674" numCol="1" anchor="t" anchorCtr="0" compatLnSpc="1">
            <a:prstTxWarp prst="textNoShape">
              <a:avLst/>
            </a:prstTxWarp>
          </a:bodyPr>
          <a:lstStyle>
            <a:lvl1pPr algn="r" defTabSz="933450">
              <a:spcBef>
                <a:spcPct val="0"/>
              </a:spcBef>
              <a:buFontTx/>
              <a:buNone/>
              <a:defRPr sz="1200">
                <a:latin typeface="Times New Roman" pitchFamily="18"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852488" y="744538"/>
            <a:ext cx="4964112"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889316" y="4716464"/>
            <a:ext cx="4890457" cy="4467225"/>
          </a:xfrm>
          <a:prstGeom prst="rect">
            <a:avLst/>
          </a:prstGeom>
          <a:noFill/>
          <a:ln w="9525">
            <a:noFill/>
            <a:miter lim="800000"/>
            <a:headEnd/>
            <a:tailEnd/>
          </a:ln>
        </p:spPr>
        <p:txBody>
          <a:bodyPr vert="horz" wrap="square" lIns="93348" tIns="46674" rIns="93348" bIns="466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32925"/>
            <a:ext cx="2890665" cy="495300"/>
          </a:xfrm>
          <a:prstGeom prst="rect">
            <a:avLst/>
          </a:prstGeom>
          <a:noFill/>
          <a:ln w="9525">
            <a:noFill/>
            <a:miter lim="800000"/>
            <a:headEnd/>
            <a:tailEnd/>
          </a:ln>
        </p:spPr>
        <p:txBody>
          <a:bodyPr vert="horz" wrap="square" lIns="93348" tIns="46674" rIns="93348" bIns="46674" numCol="1" anchor="b" anchorCtr="0" compatLnSpc="1">
            <a:prstTxWarp prst="textNoShape">
              <a:avLst/>
            </a:prstTxWarp>
          </a:bodyPr>
          <a:lstStyle>
            <a:lvl1pPr defTabSz="933450">
              <a:spcBef>
                <a:spcPct val="0"/>
              </a:spcBef>
              <a:buFontTx/>
              <a:buNone/>
              <a:defRPr sz="1200">
                <a:latin typeface="Times New Roman" pitchFamily="18" charset="0"/>
              </a:defRPr>
            </a:lvl1pPr>
          </a:lstStyle>
          <a:p>
            <a:pPr>
              <a:defRPr/>
            </a:pPr>
            <a:endParaRPr lang="en-US" dirty="0"/>
          </a:p>
        </p:txBody>
      </p:sp>
      <p:sp>
        <p:nvSpPr>
          <p:cNvPr id="5127" name="Rectangle 7"/>
          <p:cNvSpPr>
            <a:spLocks noGrp="1" noChangeArrowheads="1"/>
          </p:cNvSpPr>
          <p:nvPr>
            <p:ph type="sldNum" sz="quarter" idx="5"/>
          </p:nvPr>
        </p:nvSpPr>
        <p:spPr bwMode="auto">
          <a:xfrm>
            <a:off x="3778423" y="9432925"/>
            <a:ext cx="2890665" cy="495300"/>
          </a:xfrm>
          <a:prstGeom prst="rect">
            <a:avLst/>
          </a:prstGeom>
          <a:noFill/>
          <a:ln w="9525">
            <a:noFill/>
            <a:miter lim="800000"/>
            <a:headEnd/>
            <a:tailEnd/>
          </a:ln>
        </p:spPr>
        <p:txBody>
          <a:bodyPr vert="horz" wrap="square" lIns="93348" tIns="46674" rIns="93348" bIns="46674" numCol="1" anchor="b" anchorCtr="0" compatLnSpc="1">
            <a:prstTxWarp prst="textNoShape">
              <a:avLst/>
            </a:prstTxWarp>
          </a:bodyPr>
          <a:lstStyle>
            <a:lvl1pPr algn="r" defTabSz="933450">
              <a:spcBef>
                <a:spcPct val="0"/>
              </a:spcBef>
              <a:buFontTx/>
              <a:buNone/>
              <a:defRPr sz="1200">
                <a:latin typeface="Times New Roman" pitchFamily="18" charset="0"/>
              </a:defRPr>
            </a:lvl1pPr>
          </a:lstStyle>
          <a:p>
            <a:pPr>
              <a:defRPr/>
            </a:pPr>
            <a:fld id="{767A8031-3DBC-40EE-BFCB-00187264B15E}" type="slidenum">
              <a:rPr lang="en-US"/>
              <a:pPr>
                <a:defRPr/>
              </a:pPr>
              <a:t>‹#›</a:t>
            </a:fld>
            <a:endParaRPr lang="en-US" dirty="0"/>
          </a:p>
        </p:txBody>
      </p:sp>
    </p:spTree>
    <p:extLst>
      <p:ext uri="{BB962C8B-B14F-4D97-AF65-F5344CB8AC3E}">
        <p14:creationId xmlns:p14="http://schemas.microsoft.com/office/powerpoint/2010/main" val="2146072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7A8031-3DBC-40EE-BFCB-00187264B15E}" type="slidenum">
              <a:rPr lang="en-US" smtClean="0"/>
              <a:pPr>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425"/>
          <p:cNvSpPr>
            <a:spLocks noChangeArrowheads="1"/>
          </p:cNvSpPr>
          <p:nvPr userDrawn="1"/>
        </p:nvSpPr>
        <p:spPr bwMode="auto">
          <a:xfrm>
            <a:off x="0" y="0"/>
            <a:ext cx="9144000" cy="2506663"/>
          </a:xfrm>
          <a:prstGeom prst="rect">
            <a:avLst/>
          </a:prstGeom>
          <a:solidFill>
            <a:srgbClr val="014C6D"/>
          </a:solidFill>
          <a:ln w="9525">
            <a:noFill/>
            <a:miter lim="800000"/>
            <a:headEnd/>
            <a:tailEnd/>
          </a:ln>
          <a:effectLst/>
        </p:spPr>
        <p:txBody>
          <a:bodyPr/>
          <a:lstStyle/>
          <a:p>
            <a:pPr>
              <a:defRPr/>
            </a:pPr>
            <a:endParaRPr lang="en-US" dirty="0"/>
          </a:p>
        </p:txBody>
      </p:sp>
      <p:grpSp>
        <p:nvGrpSpPr>
          <p:cNvPr id="4" name="Group 1426"/>
          <p:cNvGrpSpPr>
            <a:grpSpLocks/>
          </p:cNvGrpSpPr>
          <p:nvPr userDrawn="1"/>
        </p:nvGrpSpPr>
        <p:grpSpPr bwMode="auto">
          <a:xfrm>
            <a:off x="384175" y="385763"/>
            <a:ext cx="2989263" cy="412750"/>
            <a:chOff x="257" y="242"/>
            <a:chExt cx="1674" cy="231"/>
          </a:xfrm>
        </p:grpSpPr>
        <p:sp>
          <p:nvSpPr>
            <p:cNvPr id="5" name="Freeform 1427"/>
            <p:cNvSpPr>
              <a:spLocks/>
            </p:cNvSpPr>
            <p:nvPr userDrawn="1"/>
          </p:nvSpPr>
          <p:spPr bwMode="auto">
            <a:xfrm>
              <a:off x="938" y="246"/>
              <a:ext cx="10" cy="219"/>
            </a:xfrm>
            <a:custGeom>
              <a:avLst/>
              <a:gdLst/>
              <a:ahLst/>
              <a:cxnLst>
                <a:cxn ang="0">
                  <a:pos x="0" y="2"/>
                </a:cxn>
                <a:cxn ang="0">
                  <a:pos x="0" y="106"/>
                </a:cxn>
                <a:cxn ang="0">
                  <a:pos x="2" y="109"/>
                </a:cxn>
                <a:cxn ang="0">
                  <a:pos x="5" y="106"/>
                </a:cxn>
                <a:cxn ang="0">
                  <a:pos x="5" y="2"/>
                </a:cxn>
                <a:cxn ang="0">
                  <a:pos x="2" y="0"/>
                </a:cxn>
                <a:cxn ang="0">
                  <a:pos x="0" y="2"/>
                </a:cxn>
              </a:cxnLst>
              <a:rect l="0" t="0" r="r" b="b"/>
              <a:pathLst>
                <a:path w="5" h="109">
                  <a:moveTo>
                    <a:pt x="0" y="2"/>
                  </a:moveTo>
                  <a:cubicBezTo>
                    <a:pt x="0" y="106"/>
                    <a:pt x="0" y="106"/>
                    <a:pt x="0" y="106"/>
                  </a:cubicBezTo>
                  <a:cubicBezTo>
                    <a:pt x="0" y="108"/>
                    <a:pt x="1" y="109"/>
                    <a:pt x="2" y="109"/>
                  </a:cubicBezTo>
                  <a:cubicBezTo>
                    <a:pt x="4" y="109"/>
                    <a:pt x="5" y="108"/>
                    <a:pt x="5" y="106"/>
                  </a:cubicBezTo>
                  <a:cubicBezTo>
                    <a:pt x="5" y="2"/>
                    <a:pt x="5" y="2"/>
                    <a:pt x="5" y="2"/>
                  </a:cubicBezTo>
                  <a:cubicBezTo>
                    <a:pt x="5" y="1"/>
                    <a:pt x="4" y="0"/>
                    <a:pt x="2" y="0"/>
                  </a:cubicBezTo>
                  <a:cubicBezTo>
                    <a:pt x="1" y="0"/>
                    <a:pt x="0" y="1"/>
                    <a:pt x="0" y="2"/>
                  </a:cubicBezTo>
                </a:path>
              </a:pathLst>
            </a:custGeom>
            <a:solidFill>
              <a:srgbClr val="FFFFFF"/>
            </a:solidFill>
            <a:ln w="9525">
              <a:noFill/>
              <a:round/>
              <a:headEnd/>
              <a:tailEnd/>
            </a:ln>
          </p:spPr>
          <p:txBody>
            <a:bodyPr/>
            <a:lstStyle/>
            <a:p>
              <a:pPr>
                <a:defRPr/>
              </a:pPr>
              <a:endParaRPr lang="en-US" dirty="0"/>
            </a:p>
          </p:txBody>
        </p:sp>
        <p:sp>
          <p:nvSpPr>
            <p:cNvPr id="6" name="Rectangle 1428"/>
            <p:cNvSpPr>
              <a:spLocks noChangeArrowheads="1"/>
            </p:cNvSpPr>
            <p:nvPr userDrawn="1"/>
          </p:nvSpPr>
          <p:spPr bwMode="auto">
            <a:xfrm>
              <a:off x="492" y="248"/>
              <a:ext cx="68" cy="211"/>
            </a:xfrm>
            <a:prstGeom prst="rect">
              <a:avLst/>
            </a:prstGeom>
            <a:solidFill>
              <a:srgbClr val="FFFFFF"/>
            </a:solidFill>
            <a:ln w="9525">
              <a:noFill/>
              <a:miter lim="800000"/>
              <a:headEnd/>
              <a:tailEnd/>
            </a:ln>
          </p:spPr>
          <p:txBody>
            <a:bodyPr/>
            <a:lstStyle/>
            <a:p>
              <a:pPr>
                <a:defRPr/>
              </a:pPr>
              <a:endParaRPr lang="en-US" dirty="0"/>
            </a:p>
          </p:txBody>
        </p:sp>
        <p:sp>
          <p:nvSpPr>
            <p:cNvPr id="7" name="Freeform 1429"/>
            <p:cNvSpPr>
              <a:spLocks/>
            </p:cNvSpPr>
            <p:nvPr userDrawn="1"/>
          </p:nvSpPr>
          <p:spPr bwMode="auto">
            <a:xfrm>
              <a:off x="582" y="248"/>
              <a:ext cx="148" cy="211"/>
            </a:xfrm>
            <a:custGeom>
              <a:avLst/>
              <a:gdLst/>
              <a:ahLst/>
              <a:cxnLst>
                <a:cxn ang="0">
                  <a:pos x="0" y="0"/>
                </a:cxn>
                <a:cxn ang="0">
                  <a:pos x="150" y="0"/>
                </a:cxn>
                <a:cxn ang="0">
                  <a:pos x="150" y="52"/>
                </a:cxn>
                <a:cxn ang="0">
                  <a:pos x="66" y="52"/>
                </a:cxn>
                <a:cxn ang="0">
                  <a:pos x="66" y="86"/>
                </a:cxn>
                <a:cxn ang="0">
                  <a:pos x="140" y="86"/>
                </a:cxn>
                <a:cxn ang="0">
                  <a:pos x="140" y="139"/>
                </a:cxn>
                <a:cxn ang="0">
                  <a:pos x="66" y="139"/>
                </a:cxn>
                <a:cxn ang="0">
                  <a:pos x="66" y="213"/>
                </a:cxn>
                <a:cxn ang="0">
                  <a:pos x="0" y="213"/>
                </a:cxn>
                <a:cxn ang="0">
                  <a:pos x="0" y="0"/>
                </a:cxn>
              </a:cxnLst>
              <a:rect l="0" t="0" r="r" b="b"/>
              <a:pathLst>
                <a:path w="150" h="213">
                  <a:moveTo>
                    <a:pt x="0" y="0"/>
                  </a:moveTo>
                  <a:lnTo>
                    <a:pt x="150" y="0"/>
                  </a:lnTo>
                  <a:lnTo>
                    <a:pt x="150" y="52"/>
                  </a:lnTo>
                  <a:lnTo>
                    <a:pt x="66" y="52"/>
                  </a:lnTo>
                  <a:lnTo>
                    <a:pt x="66" y="86"/>
                  </a:lnTo>
                  <a:lnTo>
                    <a:pt x="140" y="86"/>
                  </a:lnTo>
                  <a:lnTo>
                    <a:pt x="140" y="139"/>
                  </a:lnTo>
                  <a:lnTo>
                    <a:pt x="66" y="139"/>
                  </a:lnTo>
                  <a:lnTo>
                    <a:pt x="66" y="213"/>
                  </a:lnTo>
                  <a:lnTo>
                    <a:pt x="0" y="213"/>
                  </a:lnTo>
                  <a:lnTo>
                    <a:pt x="0" y="0"/>
                  </a:lnTo>
                  <a:close/>
                </a:path>
              </a:pathLst>
            </a:custGeom>
            <a:solidFill>
              <a:srgbClr val="FFFFFF"/>
            </a:solidFill>
            <a:ln w="9525">
              <a:noFill/>
              <a:round/>
              <a:headEnd/>
              <a:tailEnd/>
            </a:ln>
          </p:spPr>
          <p:txBody>
            <a:bodyPr/>
            <a:lstStyle/>
            <a:p>
              <a:pPr>
                <a:defRPr/>
              </a:pPr>
              <a:endParaRPr lang="en-US" dirty="0"/>
            </a:p>
          </p:txBody>
        </p:sp>
        <p:sp>
          <p:nvSpPr>
            <p:cNvPr id="8" name="Freeform 1430"/>
            <p:cNvSpPr>
              <a:spLocks/>
            </p:cNvSpPr>
            <p:nvPr userDrawn="1"/>
          </p:nvSpPr>
          <p:spPr bwMode="auto">
            <a:xfrm>
              <a:off x="740" y="244"/>
              <a:ext cx="152" cy="221"/>
            </a:xfrm>
            <a:custGeom>
              <a:avLst/>
              <a:gdLst/>
              <a:ahLst/>
              <a:cxnLst>
                <a:cxn ang="0">
                  <a:pos x="76" y="106"/>
                </a:cxn>
                <a:cxn ang="0">
                  <a:pos x="52" y="110"/>
                </a:cxn>
                <a:cxn ang="0">
                  <a:pos x="0" y="54"/>
                </a:cxn>
                <a:cxn ang="0">
                  <a:pos x="52" y="0"/>
                </a:cxn>
                <a:cxn ang="0">
                  <a:pos x="76" y="4"/>
                </a:cxn>
                <a:cxn ang="0">
                  <a:pos x="76" y="32"/>
                </a:cxn>
                <a:cxn ang="0">
                  <a:pos x="59" y="28"/>
                </a:cxn>
                <a:cxn ang="0">
                  <a:pos x="34" y="54"/>
                </a:cxn>
                <a:cxn ang="0">
                  <a:pos x="58" y="82"/>
                </a:cxn>
                <a:cxn ang="0">
                  <a:pos x="76" y="78"/>
                </a:cxn>
                <a:cxn ang="0">
                  <a:pos x="76" y="106"/>
                </a:cxn>
              </a:cxnLst>
              <a:rect l="0" t="0" r="r" b="b"/>
              <a:pathLst>
                <a:path w="76" h="110">
                  <a:moveTo>
                    <a:pt x="76" y="106"/>
                  </a:moveTo>
                  <a:cubicBezTo>
                    <a:pt x="70" y="108"/>
                    <a:pt x="61" y="110"/>
                    <a:pt x="52" y="110"/>
                  </a:cubicBezTo>
                  <a:cubicBezTo>
                    <a:pt x="23" y="110"/>
                    <a:pt x="0" y="91"/>
                    <a:pt x="0" y="54"/>
                  </a:cubicBezTo>
                  <a:cubicBezTo>
                    <a:pt x="0" y="18"/>
                    <a:pt x="24" y="0"/>
                    <a:pt x="52" y="0"/>
                  </a:cubicBezTo>
                  <a:cubicBezTo>
                    <a:pt x="61" y="0"/>
                    <a:pt x="67" y="2"/>
                    <a:pt x="76" y="4"/>
                  </a:cubicBezTo>
                  <a:cubicBezTo>
                    <a:pt x="76" y="32"/>
                    <a:pt x="76" y="32"/>
                    <a:pt x="76" y="32"/>
                  </a:cubicBezTo>
                  <a:cubicBezTo>
                    <a:pt x="70" y="29"/>
                    <a:pt x="65" y="28"/>
                    <a:pt x="59" y="28"/>
                  </a:cubicBezTo>
                  <a:cubicBezTo>
                    <a:pt x="45" y="28"/>
                    <a:pt x="34" y="37"/>
                    <a:pt x="34" y="54"/>
                  </a:cubicBezTo>
                  <a:cubicBezTo>
                    <a:pt x="34" y="72"/>
                    <a:pt x="44" y="82"/>
                    <a:pt x="58" y="82"/>
                  </a:cubicBezTo>
                  <a:cubicBezTo>
                    <a:pt x="64" y="82"/>
                    <a:pt x="70" y="80"/>
                    <a:pt x="76" y="78"/>
                  </a:cubicBezTo>
                  <a:lnTo>
                    <a:pt x="76" y="106"/>
                  </a:lnTo>
                  <a:close/>
                </a:path>
              </a:pathLst>
            </a:custGeom>
            <a:solidFill>
              <a:srgbClr val="FFFFFF"/>
            </a:solidFill>
            <a:ln w="9525">
              <a:noFill/>
              <a:round/>
              <a:headEnd/>
              <a:tailEnd/>
            </a:ln>
          </p:spPr>
          <p:txBody>
            <a:bodyPr/>
            <a:lstStyle/>
            <a:p>
              <a:pPr>
                <a:defRPr/>
              </a:pPr>
              <a:endParaRPr lang="en-US" dirty="0"/>
            </a:p>
          </p:txBody>
        </p:sp>
        <p:sp>
          <p:nvSpPr>
            <p:cNvPr id="9" name="Rectangle 1431"/>
            <p:cNvSpPr>
              <a:spLocks noChangeArrowheads="1"/>
            </p:cNvSpPr>
            <p:nvPr userDrawn="1"/>
          </p:nvSpPr>
          <p:spPr bwMode="auto">
            <a:xfrm>
              <a:off x="994" y="246"/>
              <a:ext cx="16" cy="64"/>
            </a:xfrm>
            <a:prstGeom prst="rect">
              <a:avLst/>
            </a:prstGeom>
            <a:solidFill>
              <a:srgbClr val="FFFFFF"/>
            </a:solidFill>
            <a:ln w="9525">
              <a:noFill/>
              <a:miter lim="800000"/>
              <a:headEnd/>
              <a:tailEnd/>
            </a:ln>
          </p:spPr>
          <p:txBody>
            <a:bodyPr/>
            <a:lstStyle/>
            <a:p>
              <a:pPr>
                <a:defRPr/>
              </a:pPr>
              <a:endParaRPr lang="en-US" dirty="0"/>
            </a:p>
          </p:txBody>
        </p:sp>
        <p:sp>
          <p:nvSpPr>
            <p:cNvPr id="10" name="Freeform 1432"/>
            <p:cNvSpPr>
              <a:spLocks/>
            </p:cNvSpPr>
            <p:nvPr userDrawn="1"/>
          </p:nvSpPr>
          <p:spPr bwMode="auto">
            <a:xfrm>
              <a:off x="1022"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defRPr/>
              </a:pPr>
              <a:endParaRPr lang="en-US" dirty="0"/>
            </a:p>
          </p:txBody>
        </p:sp>
        <p:sp>
          <p:nvSpPr>
            <p:cNvPr id="11" name="Freeform 1433"/>
            <p:cNvSpPr>
              <a:spLocks/>
            </p:cNvSpPr>
            <p:nvPr userDrawn="1"/>
          </p:nvSpPr>
          <p:spPr bwMode="auto">
            <a:xfrm>
              <a:off x="1078" y="248"/>
              <a:ext cx="36" cy="64"/>
            </a:xfrm>
            <a:custGeom>
              <a:avLst/>
              <a:gdLst/>
              <a:ahLst/>
              <a:cxnLst>
                <a:cxn ang="0">
                  <a:pos x="0" y="7"/>
                </a:cxn>
                <a:cxn ang="0">
                  <a:pos x="4" y="7"/>
                </a:cxn>
                <a:cxn ang="0">
                  <a:pos x="4" y="2"/>
                </a:cxn>
                <a:cxn ang="0">
                  <a:pos x="13" y="0"/>
                </a:cxn>
                <a:cxn ang="0">
                  <a:pos x="13" y="7"/>
                </a:cxn>
                <a:cxn ang="0">
                  <a:pos x="18" y="7"/>
                </a:cxn>
                <a:cxn ang="0">
                  <a:pos x="18" y="13"/>
                </a:cxn>
                <a:cxn ang="0">
                  <a:pos x="13" y="13"/>
                </a:cxn>
                <a:cxn ang="0">
                  <a:pos x="13" y="22"/>
                </a:cxn>
                <a:cxn ang="0">
                  <a:pos x="16" y="26"/>
                </a:cxn>
                <a:cxn ang="0">
                  <a:pos x="18" y="26"/>
                </a:cxn>
                <a:cxn ang="0">
                  <a:pos x="19" y="31"/>
                </a:cxn>
                <a:cxn ang="0">
                  <a:pos x="13" y="32"/>
                </a:cxn>
                <a:cxn ang="0">
                  <a:pos x="4" y="23"/>
                </a:cxn>
                <a:cxn ang="0">
                  <a:pos x="4" y="13"/>
                </a:cxn>
                <a:cxn ang="0">
                  <a:pos x="0" y="13"/>
                </a:cxn>
                <a:cxn ang="0">
                  <a:pos x="0" y="7"/>
                </a:cxn>
              </a:cxnLst>
              <a:rect l="0" t="0" r="r" b="b"/>
              <a:pathLst>
                <a:path w="19" h="32">
                  <a:moveTo>
                    <a:pt x="0" y="7"/>
                  </a:moveTo>
                  <a:cubicBezTo>
                    <a:pt x="4" y="7"/>
                    <a:pt x="4" y="7"/>
                    <a:pt x="4" y="7"/>
                  </a:cubicBezTo>
                  <a:cubicBezTo>
                    <a:pt x="4" y="2"/>
                    <a:pt x="4" y="2"/>
                    <a:pt x="4" y="2"/>
                  </a:cubicBezTo>
                  <a:cubicBezTo>
                    <a:pt x="13" y="0"/>
                    <a:pt x="13" y="0"/>
                    <a:pt x="13" y="0"/>
                  </a:cubicBezTo>
                  <a:cubicBezTo>
                    <a:pt x="13" y="7"/>
                    <a:pt x="13" y="7"/>
                    <a:pt x="13" y="7"/>
                  </a:cubicBezTo>
                  <a:cubicBezTo>
                    <a:pt x="18" y="7"/>
                    <a:pt x="18" y="7"/>
                    <a:pt x="18" y="7"/>
                  </a:cubicBezTo>
                  <a:cubicBezTo>
                    <a:pt x="18" y="13"/>
                    <a:pt x="18" y="13"/>
                    <a:pt x="18" y="13"/>
                  </a:cubicBezTo>
                  <a:cubicBezTo>
                    <a:pt x="13" y="13"/>
                    <a:pt x="13" y="13"/>
                    <a:pt x="13" y="13"/>
                  </a:cubicBezTo>
                  <a:cubicBezTo>
                    <a:pt x="13" y="22"/>
                    <a:pt x="13" y="22"/>
                    <a:pt x="13" y="22"/>
                  </a:cubicBezTo>
                  <a:cubicBezTo>
                    <a:pt x="13" y="25"/>
                    <a:pt x="13" y="26"/>
                    <a:pt x="16" y="26"/>
                  </a:cubicBezTo>
                  <a:cubicBezTo>
                    <a:pt x="17" y="26"/>
                    <a:pt x="18" y="26"/>
                    <a:pt x="18" y="26"/>
                  </a:cubicBezTo>
                  <a:cubicBezTo>
                    <a:pt x="19" y="31"/>
                    <a:pt x="19" y="31"/>
                    <a:pt x="19" y="31"/>
                  </a:cubicBezTo>
                  <a:cubicBezTo>
                    <a:pt x="17" y="31"/>
                    <a:pt x="16" y="32"/>
                    <a:pt x="13" y="32"/>
                  </a:cubicBezTo>
                  <a:cubicBezTo>
                    <a:pt x="6" y="32"/>
                    <a:pt x="4" y="29"/>
                    <a:pt x="4" y="23"/>
                  </a:cubicBezTo>
                  <a:cubicBezTo>
                    <a:pt x="4" y="13"/>
                    <a:pt x="4" y="13"/>
                    <a:pt x="4" y="13"/>
                  </a:cubicBezTo>
                  <a:cubicBezTo>
                    <a:pt x="0" y="13"/>
                    <a:pt x="0" y="13"/>
                    <a:pt x="0" y="13"/>
                  </a:cubicBezTo>
                  <a:lnTo>
                    <a:pt x="0" y="7"/>
                  </a:lnTo>
                  <a:close/>
                </a:path>
              </a:pathLst>
            </a:custGeom>
            <a:solidFill>
              <a:srgbClr val="FFFFFF"/>
            </a:solidFill>
            <a:ln w="9525">
              <a:noFill/>
              <a:round/>
              <a:headEnd/>
              <a:tailEnd/>
            </a:ln>
          </p:spPr>
          <p:txBody>
            <a:bodyPr/>
            <a:lstStyle/>
            <a:p>
              <a:pPr>
                <a:defRPr/>
              </a:pPr>
              <a:endParaRPr lang="en-US" dirty="0"/>
            </a:p>
          </p:txBody>
        </p:sp>
        <p:sp>
          <p:nvSpPr>
            <p:cNvPr id="12" name="Freeform 1434"/>
            <p:cNvSpPr>
              <a:spLocks noEditPoints="1"/>
            </p:cNvSpPr>
            <p:nvPr userDrawn="1"/>
          </p:nvSpPr>
          <p:spPr bwMode="auto">
            <a:xfrm>
              <a:off x="1118" y="262"/>
              <a:ext cx="52" cy="50"/>
            </a:xfrm>
            <a:custGeom>
              <a:avLst/>
              <a:gdLst/>
              <a:ahLst/>
              <a:cxnLst>
                <a:cxn ang="0">
                  <a:pos x="9" y="15"/>
                </a:cxn>
                <a:cxn ang="0">
                  <a:pos x="16" y="19"/>
                </a:cxn>
                <a:cxn ang="0">
                  <a:pos x="23" y="17"/>
                </a:cxn>
                <a:cxn ang="0">
                  <a:pos x="23" y="23"/>
                </a:cxn>
                <a:cxn ang="0">
                  <a:pos x="14" y="25"/>
                </a:cxn>
                <a:cxn ang="0">
                  <a:pos x="0" y="12"/>
                </a:cxn>
                <a:cxn ang="0">
                  <a:pos x="13" y="0"/>
                </a:cxn>
                <a:cxn ang="0">
                  <a:pos x="25" y="13"/>
                </a:cxn>
                <a:cxn ang="0">
                  <a:pos x="25" y="15"/>
                </a:cxn>
                <a:cxn ang="0">
                  <a:pos x="9" y="15"/>
                </a:cxn>
                <a:cxn ang="0">
                  <a:pos x="18" y="10"/>
                </a:cxn>
                <a:cxn ang="0">
                  <a:pos x="13" y="5"/>
                </a:cxn>
                <a:cxn ang="0">
                  <a:pos x="9" y="10"/>
                </a:cxn>
                <a:cxn ang="0">
                  <a:pos x="18" y="10"/>
                </a:cxn>
              </a:cxnLst>
              <a:rect l="0" t="0" r="r" b="b"/>
              <a:pathLst>
                <a:path w="25" h="25">
                  <a:moveTo>
                    <a:pt x="9" y="15"/>
                  </a:moveTo>
                  <a:cubicBezTo>
                    <a:pt x="9" y="18"/>
                    <a:pt x="12" y="19"/>
                    <a:pt x="16" y="19"/>
                  </a:cubicBezTo>
                  <a:cubicBezTo>
                    <a:pt x="18" y="19"/>
                    <a:pt x="20" y="19"/>
                    <a:pt x="23" y="17"/>
                  </a:cubicBezTo>
                  <a:cubicBezTo>
                    <a:pt x="23" y="23"/>
                    <a:pt x="23" y="23"/>
                    <a:pt x="23" y="23"/>
                  </a:cubicBezTo>
                  <a:cubicBezTo>
                    <a:pt x="20" y="24"/>
                    <a:pt x="17" y="25"/>
                    <a:pt x="14" y="25"/>
                  </a:cubicBezTo>
                  <a:cubicBezTo>
                    <a:pt x="6" y="25"/>
                    <a:pt x="0" y="20"/>
                    <a:pt x="0" y="12"/>
                  </a:cubicBezTo>
                  <a:cubicBezTo>
                    <a:pt x="0" y="4"/>
                    <a:pt x="6" y="0"/>
                    <a:pt x="13" y="0"/>
                  </a:cubicBezTo>
                  <a:cubicBezTo>
                    <a:pt x="22" y="0"/>
                    <a:pt x="25" y="6"/>
                    <a:pt x="25" y="13"/>
                  </a:cubicBezTo>
                  <a:cubicBezTo>
                    <a:pt x="25" y="15"/>
                    <a:pt x="25" y="15"/>
                    <a:pt x="25" y="15"/>
                  </a:cubicBezTo>
                  <a:lnTo>
                    <a:pt x="9" y="15"/>
                  </a:lnTo>
                  <a:close/>
                  <a:moveTo>
                    <a:pt x="18" y="10"/>
                  </a:moveTo>
                  <a:cubicBezTo>
                    <a:pt x="18" y="7"/>
                    <a:pt x="16" y="5"/>
                    <a:pt x="13" y="5"/>
                  </a:cubicBezTo>
                  <a:cubicBezTo>
                    <a:pt x="10" y="5"/>
                    <a:pt x="9" y="7"/>
                    <a:pt x="9" y="10"/>
                  </a:cubicBezTo>
                  <a:lnTo>
                    <a:pt x="18" y="10"/>
                  </a:lnTo>
                  <a:close/>
                </a:path>
              </a:pathLst>
            </a:custGeom>
            <a:solidFill>
              <a:srgbClr val="FFFFFF"/>
            </a:solidFill>
            <a:ln w="9525">
              <a:noFill/>
              <a:round/>
              <a:headEnd/>
              <a:tailEnd/>
            </a:ln>
          </p:spPr>
          <p:txBody>
            <a:bodyPr/>
            <a:lstStyle/>
            <a:p>
              <a:pPr>
                <a:defRPr/>
              </a:pPr>
              <a:endParaRPr lang="en-US" dirty="0"/>
            </a:p>
          </p:txBody>
        </p:sp>
        <p:sp>
          <p:nvSpPr>
            <p:cNvPr id="13" name="Freeform 1435"/>
            <p:cNvSpPr>
              <a:spLocks/>
            </p:cNvSpPr>
            <p:nvPr userDrawn="1"/>
          </p:nvSpPr>
          <p:spPr bwMode="auto">
            <a:xfrm>
              <a:off x="1176" y="262"/>
              <a:ext cx="34" cy="48"/>
            </a:xfrm>
            <a:custGeom>
              <a:avLst/>
              <a:gdLst/>
              <a:ahLst/>
              <a:cxnLst>
                <a:cxn ang="0">
                  <a:pos x="17" y="7"/>
                </a:cxn>
                <a:cxn ang="0">
                  <a:pos x="14" y="7"/>
                </a:cxn>
                <a:cxn ang="0">
                  <a:pos x="8" y="14"/>
                </a:cxn>
                <a:cxn ang="0">
                  <a:pos x="8" y="24"/>
                </a:cxn>
                <a:cxn ang="0">
                  <a:pos x="0" y="24"/>
                </a:cxn>
                <a:cxn ang="0">
                  <a:pos x="0" y="0"/>
                </a:cxn>
                <a:cxn ang="0">
                  <a:pos x="7" y="0"/>
                </a:cxn>
                <a:cxn ang="0">
                  <a:pos x="7" y="5"/>
                </a:cxn>
                <a:cxn ang="0">
                  <a:pos x="8" y="5"/>
                </a:cxn>
                <a:cxn ang="0">
                  <a:pos x="15" y="0"/>
                </a:cxn>
                <a:cxn ang="0">
                  <a:pos x="17" y="0"/>
                </a:cxn>
                <a:cxn ang="0">
                  <a:pos x="17" y="7"/>
                </a:cxn>
              </a:cxnLst>
              <a:rect l="0" t="0" r="r" b="b"/>
              <a:pathLst>
                <a:path w="17" h="24">
                  <a:moveTo>
                    <a:pt x="17" y="7"/>
                  </a:moveTo>
                  <a:cubicBezTo>
                    <a:pt x="16" y="7"/>
                    <a:pt x="15" y="7"/>
                    <a:pt x="14" y="7"/>
                  </a:cubicBezTo>
                  <a:cubicBezTo>
                    <a:pt x="10" y="7"/>
                    <a:pt x="8" y="10"/>
                    <a:pt x="8" y="14"/>
                  </a:cubicBezTo>
                  <a:cubicBezTo>
                    <a:pt x="8" y="24"/>
                    <a:pt x="8" y="24"/>
                    <a:pt x="8" y="24"/>
                  </a:cubicBezTo>
                  <a:cubicBezTo>
                    <a:pt x="0" y="24"/>
                    <a:pt x="0" y="24"/>
                    <a:pt x="0" y="24"/>
                  </a:cubicBezTo>
                  <a:cubicBezTo>
                    <a:pt x="0" y="0"/>
                    <a:pt x="0" y="0"/>
                    <a:pt x="0" y="0"/>
                  </a:cubicBezTo>
                  <a:cubicBezTo>
                    <a:pt x="7" y="0"/>
                    <a:pt x="7" y="0"/>
                    <a:pt x="7" y="0"/>
                  </a:cubicBezTo>
                  <a:cubicBezTo>
                    <a:pt x="7" y="5"/>
                    <a:pt x="7" y="5"/>
                    <a:pt x="7" y="5"/>
                  </a:cubicBezTo>
                  <a:cubicBezTo>
                    <a:pt x="8" y="5"/>
                    <a:pt x="8" y="5"/>
                    <a:pt x="8" y="5"/>
                  </a:cubicBezTo>
                  <a:cubicBezTo>
                    <a:pt x="9" y="2"/>
                    <a:pt x="11" y="0"/>
                    <a:pt x="15" y="0"/>
                  </a:cubicBezTo>
                  <a:cubicBezTo>
                    <a:pt x="16" y="0"/>
                    <a:pt x="17" y="0"/>
                    <a:pt x="17" y="0"/>
                  </a:cubicBezTo>
                  <a:lnTo>
                    <a:pt x="17" y="7"/>
                  </a:lnTo>
                  <a:close/>
                </a:path>
              </a:pathLst>
            </a:custGeom>
            <a:solidFill>
              <a:srgbClr val="FFFFFF"/>
            </a:solidFill>
            <a:ln w="9525">
              <a:noFill/>
              <a:round/>
              <a:headEnd/>
              <a:tailEnd/>
            </a:ln>
          </p:spPr>
          <p:txBody>
            <a:bodyPr/>
            <a:lstStyle/>
            <a:p>
              <a:pPr>
                <a:defRPr/>
              </a:pPr>
              <a:endParaRPr lang="en-US" dirty="0"/>
            </a:p>
          </p:txBody>
        </p:sp>
        <p:sp>
          <p:nvSpPr>
            <p:cNvPr id="14" name="Freeform 1436"/>
            <p:cNvSpPr>
              <a:spLocks/>
            </p:cNvSpPr>
            <p:nvPr userDrawn="1"/>
          </p:nvSpPr>
          <p:spPr bwMode="auto">
            <a:xfrm>
              <a:off x="1218"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defRPr/>
              </a:pPr>
              <a:endParaRPr lang="en-US" dirty="0"/>
            </a:p>
          </p:txBody>
        </p:sp>
        <p:sp>
          <p:nvSpPr>
            <p:cNvPr id="15" name="Freeform 1437"/>
            <p:cNvSpPr>
              <a:spLocks noEditPoints="1"/>
            </p:cNvSpPr>
            <p:nvPr userDrawn="1"/>
          </p:nvSpPr>
          <p:spPr bwMode="auto">
            <a:xfrm>
              <a:off x="1274" y="262"/>
              <a:ext cx="50" cy="50"/>
            </a:xfrm>
            <a:custGeom>
              <a:avLst/>
              <a:gdLst/>
              <a:ahLst/>
              <a:cxnLst>
                <a:cxn ang="0">
                  <a:pos x="17" y="24"/>
                </a:cxn>
                <a:cxn ang="0">
                  <a:pos x="17" y="20"/>
                </a:cxn>
                <a:cxn ang="0">
                  <a:pos x="17" y="20"/>
                </a:cxn>
                <a:cxn ang="0">
                  <a:pos x="9" y="25"/>
                </a:cxn>
                <a:cxn ang="0">
                  <a:pos x="0" y="17"/>
                </a:cxn>
                <a:cxn ang="0">
                  <a:pos x="13" y="9"/>
                </a:cxn>
                <a:cxn ang="0">
                  <a:pos x="17" y="9"/>
                </a:cxn>
                <a:cxn ang="0">
                  <a:pos x="11" y="5"/>
                </a:cxn>
                <a:cxn ang="0">
                  <a:pos x="4" y="7"/>
                </a:cxn>
                <a:cxn ang="0">
                  <a:pos x="3" y="2"/>
                </a:cxn>
                <a:cxn ang="0">
                  <a:pos x="13" y="0"/>
                </a:cxn>
                <a:cxn ang="0">
                  <a:pos x="24" y="10"/>
                </a:cxn>
                <a:cxn ang="0">
                  <a:pos x="24" y="19"/>
                </a:cxn>
                <a:cxn ang="0">
                  <a:pos x="25" y="24"/>
                </a:cxn>
                <a:cxn ang="0">
                  <a:pos x="17" y="24"/>
                </a:cxn>
                <a:cxn ang="0">
                  <a:pos x="11" y="19"/>
                </a:cxn>
                <a:cxn ang="0">
                  <a:pos x="17" y="14"/>
                </a:cxn>
                <a:cxn ang="0">
                  <a:pos x="13" y="14"/>
                </a:cxn>
                <a:cxn ang="0">
                  <a:pos x="8" y="17"/>
                </a:cxn>
                <a:cxn ang="0">
                  <a:pos x="11" y="19"/>
                </a:cxn>
              </a:cxnLst>
              <a:rect l="0" t="0" r="r" b="b"/>
              <a:pathLst>
                <a:path w="25" h="25">
                  <a:moveTo>
                    <a:pt x="17" y="24"/>
                  </a:moveTo>
                  <a:cubicBezTo>
                    <a:pt x="17" y="23"/>
                    <a:pt x="17" y="22"/>
                    <a:pt x="17" y="20"/>
                  </a:cubicBezTo>
                  <a:cubicBezTo>
                    <a:pt x="17" y="20"/>
                    <a:pt x="17" y="20"/>
                    <a:pt x="17" y="20"/>
                  </a:cubicBezTo>
                  <a:cubicBezTo>
                    <a:pt x="15" y="23"/>
                    <a:pt x="13" y="25"/>
                    <a:pt x="9" y="25"/>
                  </a:cubicBezTo>
                  <a:cubicBezTo>
                    <a:pt x="5" y="25"/>
                    <a:pt x="0" y="22"/>
                    <a:pt x="0" y="17"/>
                  </a:cubicBezTo>
                  <a:cubicBezTo>
                    <a:pt x="0" y="10"/>
                    <a:pt x="8" y="9"/>
                    <a:pt x="13" y="9"/>
                  </a:cubicBezTo>
                  <a:cubicBezTo>
                    <a:pt x="14" y="9"/>
                    <a:pt x="16" y="9"/>
                    <a:pt x="17" y="9"/>
                  </a:cubicBezTo>
                  <a:cubicBezTo>
                    <a:pt x="17" y="6"/>
                    <a:pt x="14" y="5"/>
                    <a:pt x="11" y="5"/>
                  </a:cubicBezTo>
                  <a:cubicBezTo>
                    <a:pt x="8" y="5"/>
                    <a:pt x="6" y="6"/>
                    <a:pt x="4" y="7"/>
                  </a:cubicBezTo>
                  <a:cubicBezTo>
                    <a:pt x="3" y="2"/>
                    <a:pt x="3" y="2"/>
                    <a:pt x="3" y="2"/>
                  </a:cubicBezTo>
                  <a:cubicBezTo>
                    <a:pt x="6" y="0"/>
                    <a:pt x="9" y="0"/>
                    <a:pt x="13" y="0"/>
                  </a:cubicBezTo>
                  <a:cubicBezTo>
                    <a:pt x="19" y="0"/>
                    <a:pt x="24" y="2"/>
                    <a:pt x="24" y="10"/>
                  </a:cubicBezTo>
                  <a:cubicBezTo>
                    <a:pt x="24" y="19"/>
                    <a:pt x="24" y="19"/>
                    <a:pt x="24" y="19"/>
                  </a:cubicBezTo>
                  <a:cubicBezTo>
                    <a:pt x="24" y="20"/>
                    <a:pt x="24" y="22"/>
                    <a:pt x="25" y="24"/>
                  </a:cubicBezTo>
                  <a:lnTo>
                    <a:pt x="17" y="24"/>
                  </a:lnTo>
                  <a:close/>
                  <a:moveTo>
                    <a:pt x="11" y="19"/>
                  </a:moveTo>
                  <a:cubicBezTo>
                    <a:pt x="15" y="19"/>
                    <a:pt x="17" y="16"/>
                    <a:pt x="17" y="14"/>
                  </a:cubicBezTo>
                  <a:cubicBezTo>
                    <a:pt x="16" y="14"/>
                    <a:pt x="14" y="14"/>
                    <a:pt x="13" y="14"/>
                  </a:cubicBezTo>
                  <a:cubicBezTo>
                    <a:pt x="10" y="14"/>
                    <a:pt x="8" y="14"/>
                    <a:pt x="8" y="17"/>
                  </a:cubicBezTo>
                  <a:cubicBezTo>
                    <a:pt x="8" y="18"/>
                    <a:pt x="10" y="19"/>
                    <a:pt x="11" y="19"/>
                  </a:cubicBezTo>
                  <a:close/>
                </a:path>
              </a:pathLst>
            </a:custGeom>
            <a:solidFill>
              <a:srgbClr val="FFFFFF"/>
            </a:solidFill>
            <a:ln w="9525">
              <a:noFill/>
              <a:round/>
              <a:headEnd/>
              <a:tailEnd/>
            </a:ln>
          </p:spPr>
          <p:txBody>
            <a:bodyPr/>
            <a:lstStyle/>
            <a:p>
              <a:pPr>
                <a:defRPr/>
              </a:pPr>
              <a:endParaRPr lang="en-US" dirty="0"/>
            </a:p>
          </p:txBody>
        </p:sp>
        <p:sp>
          <p:nvSpPr>
            <p:cNvPr id="16" name="Freeform 1438"/>
            <p:cNvSpPr>
              <a:spLocks/>
            </p:cNvSpPr>
            <p:nvPr userDrawn="1"/>
          </p:nvSpPr>
          <p:spPr bwMode="auto">
            <a:xfrm>
              <a:off x="1328" y="248"/>
              <a:ext cx="36" cy="64"/>
            </a:xfrm>
            <a:custGeom>
              <a:avLst/>
              <a:gdLst/>
              <a:ahLst/>
              <a:cxnLst>
                <a:cxn ang="0">
                  <a:pos x="0" y="7"/>
                </a:cxn>
                <a:cxn ang="0">
                  <a:pos x="5" y="7"/>
                </a:cxn>
                <a:cxn ang="0">
                  <a:pos x="5" y="2"/>
                </a:cxn>
                <a:cxn ang="0">
                  <a:pos x="13" y="0"/>
                </a:cxn>
                <a:cxn ang="0">
                  <a:pos x="13" y="7"/>
                </a:cxn>
                <a:cxn ang="0">
                  <a:pos x="19" y="7"/>
                </a:cxn>
                <a:cxn ang="0">
                  <a:pos x="19" y="13"/>
                </a:cxn>
                <a:cxn ang="0">
                  <a:pos x="13" y="13"/>
                </a:cxn>
                <a:cxn ang="0">
                  <a:pos x="13" y="22"/>
                </a:cxn>
                <a:cxn ang="0">
                  <a:pos x="16" y="26"/>
                </a:cxn>
                <a:cxn ang="0">
                  <a:pos x="19" y="26"/>
                </a:cxn>
                <a:cxn ang="0">
                  <a:pos x="19" y="31"/>
                </a:cxn>
                <a:cxn ang="0">
                  <a:pos x="14" y="32"/>
                </a:cxn>
                <a:cxn ang="0">
                  <a:pos x="5" y="23"/>
                </a:cxn>
                <a:cxn ang="0">
                  <a:pos x="5" y="13"/>
                </a:cxn>
                <a:cxn ang="0">
                  <a:pos x="0" y="13"/>
                </a:cxn>
                <a:cxn ang="0">
                  <a:pos x="0" y="7"/>
                </a:cxn>
              </a:cxnLst>
              <a:rect l="0" t="0" r="r" b="b"/>
              <a:pathLst>
                <a:path w="19" h="32">
                  <a:moveTo>
                    <a:pt x="0" y="7"/>
                  </a:moveTo>
                  <a:cubicBezTo>
                    <a:pt x="5" y="7"/>
                    <a:pt x="5" y="7"/>
                    <a:pt x="5" y="7"/>
                  </a:cubicBezTo>
                  <a:cubicBezTo>
                    <a:pt x="5" y="2"/>
                    <a:pt x="5" y="2"/>
                    <a:pt x="5" y="2"/>
                  </a:cubicBezTo>
                  <a:cubicBezTo>
                    <a:pt x="13" y="0"/>
                    <a:pt x="13" y="0"/>
                    <a:pt x="13" y="0"/>
                  </a:cubicBezTo>
                  <a:cubicBezTo>
                    <a:pt x="13" y="7"/>
                    <a:pt x="13" y="7"/>
                    <a:pt x="13" y="7"/>
                  </a:cubicBezTo>
                  <a:cubicBezTo>
                    <a:pt x="19" y="7"/>
                    <a:pt x="19" y="7"/>
                    <a:pt x="19" y="7"/>
                  </a:cubicBezTo>
                  <a:cubicBezTo>
                    <a:pt x="19" y="13"/>
                    <a:pt x="19" y="13"/>
                    <a:pt x="19" y="13"/>
                  </a:cubicBezTo>
                  <a:cubicBezTo>
                    <a:pt x="13" y="13"/>
                    <a:pt x="13" y="13"/>
                    <a:pt x="13" y="13"/>
                  </a:cubicBezTo>
                  <a:cubicBezTo>
                    <a:pt x="13" y="22"/>
                    <a:pt x="13" y="22"/>
                    <a:pt x="13" y="22"/>
                  </a:cubicBezTo>
                  <a:cubicBezTo>
                    <a:pt x="13" y="25"/>
                    <a:pt x="14" y="26"/>
                    <a:pt x="16" y="26"/>
                  </a:cubicBezTo>
                  <a:cubicBezTo>
                    <a:pt x="17" y="26"/>
                    <a:pt x="18" y="26"/>
                    <a:pt x="19" y="26"/>
                  </a:cubicBezTo>
                  <a:cubicBezTo>
                    <a:pt x="19" y="31"/>
                    <a:pt x="19" y="31"/>
                    <a:pt x="19" y="31"/>
                  </a:cubicBezTo>
                  <a:cubicBezTo>
                    <a:pt x="17" y="31"/>
                    <a:pt x="16" y="32"/>
                    <a:pt x="14" y="32"/>
                  </a:cubicBezTo>
                  <a:cubicBezTo>
                    <a:pt x="6" y="32"/>
                    <a:pt x="5" y="29"/>
                    <a:pt x="5" y="23"/>
                  </a:cubicBezTo>
                  <a:cubicBezTo>
                    <a:pt x="5" y="13"/>
                    <a:pt x="5" y="13"/>
                    <a:pt x="5" y="13"/>
                  </a:cubicBezTo>
                  <a:cubicBezTo>
                    <a:pt x="0" y="13"/>
                    <a:pt x="0" y="13"/>
                    <a:pt x="0" y="13"/>
                  </a:cubicBezTo>
                  <a:lnTo>
                    <a:pt x="0" y="7"/>
                  </a:lnTo>
                  <a:close/>
                </a:path>
              </a:pathLst>
            </a:custGeom>
            <a:solidFill>
              <a:srgbClr val="FFFFFF"/>
            </a:solidFill>
            <a:ln w="9525">
              <a:noFill/>
              <a:round/>
              <a:headEnd/>
              <a:tailEnd/>
            </a:ln>
          </p:spPr>
          <p:txBody>
            <a:bodyPr/>
            <a:lstStyle/>
            <a:p>
              <a:pPr>
                <a:defRPr/>
              </a:pPr>
              <a:endParaRPr lang="en-US" dirty="0"/>
            </a:p>
          </p:txBody>
        </p:sp>
        <p:sp>
          <p:nvSpPr>
            <p:cNvPr id="17" name="Freeform 1439"/>
            <p:cNvSpPr>
              <a:spLocks noEditPoints="1"/>
            </p:cNvSpPr>
            <p:nvPr userDrawn="1"/>
          </p:nvSpPr>
          <p:spPr bwMode="auto">
            <a:xfrm>
              <a:off x="1374" y="244"/>
              <a:ext cx="16" cy="68"/>
            </a:xfrm>
            <a:custGeom>
              <a:avLst/>
              <a:gdLst/>
              <a:ahLst/>
              <a:cxnLst>
                <a:cxn ang="0">
                  <a:pos x="16" y="12"/>
                </a:cxn>
                <a:cxn ang="0">
                  <a:pos x="0" y="12"/>
                </a:cxn>
                <a:cxn ang="0">
                  <a:pos x="0" y="0"/>
                </a:cxn>
                <a:cxn ang="0">
                  <a:pos x="16" y="0"/>
                </a:cxn>
                <a:cxn ang="0">
                  <a:pos x="16" y="12"/>
                </a:cxn>
                <a:cxn ang="0">
                  <a:pos x="0" y="18"/>
                </a:cxn>
                <a:cxn ang="0">
                  <a:pos x="16" y="18"/>
                </a:cxn>
                <a:cxn ang="0">
                  <a:pos x="16" y="66"/>
                </a:cxn>
                <a:cxn ang="0">
                  <a:pos x="0" y="66"/>
                </a:cxn>
                <a:cxn ang="0">
                  <a:pos x="0" y="18"/>
                </a:cxn>
              </a:cxnLst>
              <a:rect l="0" t="0" r="r" b="b"/>
              <a:pathLst>
                <a:path w="16" h="66">
                  <a:moveTo>
                    <a:pt x="16" y="12"/>
                  </a:moveTo>
                  <a:lnTo>
                    <a:pt x="0" y="12"/>
                  </a:lnTo>
                  <a:lnTo>
                    <a:pt x="0" y="0"/>
                  </a:lnTo>
                  <a:lnTo>
                    <a:pt x="16" y="0"/>
                  </a:lnTo>
                  <a:lnTo>
                    <a:pt x="16" y="12"/>
                  </a:lnTo>
                  <a:close/>
                  <a:moveTo>
                    <a:pt x="0" y="18"/>
                  </a:moveTo>
                  <a:lnTo>
                    <a:pt x="16" y="18"/>
                  </a:lnTo>
                  <a:lnTo>
                    <a:pt x="16" y="66"/>
                  </a:lnTo>
                  <a:lnTo>
                    <a:pt x="0" y="66"/>
                  </a:lnTo>
                  <a:lnTo>
                    <a:pt x="0" y="18"/>
                  </a:lnTo>
                  <a:close/>
                </a:path>
              </a:pathLst>
            </a:custGeom>
            <a:solidFill>
              <a:srgbClr val="FFFFFF"/>
            </a:solidFill>
            <a:ln w="9525">
              <a:noFill/>
              <a:round/>
              <a:headEnd/>
              <a:tailEnd/>
            </a:ln>
          </p:spPr>
          <p:txBody>
            <a:bodyPr/>
            <a:lstStyle/>
            <a:p>
              <a:pPr>
                <a:defRPr/>
              </a:pPr>
              <a:endParaRPr lang="en-US" dirty="0"/>
            </a:p>
          </p:txBody>
        </p:sp>
        <p:sp>
          <p:nvSpPr>
            <p:cNvPr id="18" name="Freeform 1440"/>
            <p:cNvSpPr>
              <a:spLocks noEditPoints="1"/>
            </p:cNvSpPr>
            <p:nvPr userDrawn="1"/>
          </p:nvSpPr>
          <p:spPr bwMode="auto">
            <a:xfrm>
              <a:off x="1398" y="262"/>
              <a:ext cx="60" cy="50"/>
            </a:xfrm>
            <a:custGeom>
              <a:avLst/>
              <a:gdLst/>
              <a:ahLst/>
              <a:cxnLst>
                <a:cxn ang="0">
                  <a:pos x="0" y="12"/>
                </a:cxn>
                <a:cxn ang="0">
                  <a:pos x="14" y="0"/>
                </a:cxn>
                <a:cxn ang="0">
                  <a:pos x="28" y="12"/>
                </a:cxn>
                <a:cxn ang="0">
                  <a:pos x="14" y="25"/>
                </a:cxn>
                <a:cxn ang="0">
                  <a:pos x="0" y="12"/>
                </a:cxn>
                <a:cxn ang="0">
                  <a:pos x="20" y="12"/>
                </a:cxn>
                <a:cxn ang="0">
                  <a:pos x="14" y="6"/>
                </a:cxn>
                <a:cxn ang="0">
                  <a:pos x="9" y="12"/>
                </a:cxn>
                <a:cxn ang="0">
                  <a:pos x="14" y="19"/>
                </a:cxn>
                <a:cxn ang="0">
                  <a:pos x="20" y="12"/>
                </a:cxn>
              </a:cxnLst>
              <a:rect l="0" t="0" r="r" b="b"/>
              <a:pathLst>
                <a:path w="28" h="25">
                  <a:moveTo>
                    <a:pt x="0" y="12"/>
                  </a:moveTo>
                  <a:cubicBezTo>
                    <a:pt x="0" y="4"/>
                    <a:pt x="6" y="0"/>
                    <a:pt x="14" y="0"/>
                  </a:cubicBezTo>
                  <a:cubicBezTo>
                    <a:pt x="22" y="0"/>
                    <a:pt x="28" y="4"/>
                    <a:pt x="28" y="12"/>
                  </a:cubicBezTo>
                  <a:cubicBezTo>
                    <a:pt x="28" y="20"/>
                    <a:pt x="22" y="25"/>
                    <a:pt x="14" y="25"/>
                  </a:cubicBezTo>
                  <a:cubicBezTo>
                    <a:pt x="6" y="25"/>
                    <a:pt x="0" y="20"/>
                    <a:pt x="0" y="12"/>
                  </a:cubicBezTo>
                  <a:close/>
                  <a:moveTo>
                    <a:pt x="20" y="12"/>
                  </a:moveTo>
                  <a:cubicBezTo>
                    <a:pt x="20" y="9"/>
                    <a:pt x="18" y="6"/>
                    <a:pt x="14" y="6"/>
                  </a:cubicBezTo>
                  <a:cubicBezTo>
                    <a:pt x="11" y="6"/>
                    <a:pt x="9" y="9"/>
                    <a:pt x="9" y="12"/>
                  </a:cubicBezTo>
                  <a:cubicBezTo>
                    <a:pt x="9" y="16"/>
                    <a:pt x="11" y="19"/>
                    <a:pt x="14" y="19"/>
                  </a:cubicBezTo>
                  <a:cubicBezTo>
                    <a:pt x="18" y="19"/>
                    <a:pt x="20" y="16"/>
                    <a:pt x="20" y="12"/>
                  </a:cubicBezTo>
                  <a:close/>
                </a:path>
              </a:pathLst>
            </a:custGeom>
            <a:solidFill>
              <a:srgbClr val="FFFFFF"/>
            </a:solidFill>
            <a:ln w="9525">
              <a:noFill/>
              <a:round/>
              <a:headEnd/>
              <a:tailEnd/>
            </a:ln>
          </p:spPr>
          <p:txBody>
            <a:bodyPr/>
            <a:lstStyle/>
            <a:p>
              <a:pPr>
                <a:defRPr/>
              </a:pPr>
              <a:endParaRPr lang="en-US" dirty="0"/>
            </a:p>
          </p:txBody>
        </p:sp>
        <p:sp>
          <p:nvSpPr>
            <p:cNvPr id="19" name="Freeform 1441"/>
            <p:cNvSpPr>
              <a:spLocks/>
            </p:cNvSpPr>
            <p:nvPr userDrawn="1"/>
          </p:nvSpPr>
          <p:spPr bwMode="auto">
            <a:xfrm>
              <a:off x="1463"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defRPr/>
              </a:pPr>
              <a:endParaRPr lang="en-US" dirty="0"/>
            </a:p>
          </p:txBody>
        </p:sp>
        <p:sp>
          <p:nvSpPr>
            <p:cNvPr id="20" name="Freeform 1442"/>
            <p:cNvSpPr>
              <a:spLocks noEditPoints="1"/>
            </p:cNvSpPr>
            <p:nvPr userDrawn="1"/>
          </p:nvSpPr>
          <p:spPr bwMode="auto">
            <a:xfrm>
              <a:off x="1519" y="262"/>
              <a:ext cx="50" cy="50"/>
            </a:xfrm>
            <a:custGeom>
              <a:avLst/>
              <a:gdLst/>
              <a:ahLst/>
              <a:cxnLst>
                <a:cxn ang="0">
                  <a:pos x="17" y="24"/>
                </a:cxn>
                <a:cxn ang="0">
                  <a:pos x="17" y="20"/>
                </a:cxn>
                <a:cxn ang="0">
                  <a:pos x="17" y="20"/>
                </a:cxn>
                <a:cxn ang="0">
                  <a:pos x="9" y="25"/>
                </a:cxn>
                <a:cxn ang="0">
                  <a:pos x="0" y="17"/>
                </a:cxn>
                <a:cxn ang="0">
                  <a:pos x="13" y="9"/>
                </a:cxn>
                <a:cxn ang="0">
                  <a:pos x="17" y="9"/>
                </a:cxn>
                <a:cxn ang="0">
                  <a:pos x="11" y="5"/>
                </a:cxn>
                <a:cxn ang="0">
                  <a:pos x="4" y="7"/>
                </a:cxn>
                <a:cxn ang="0">
                  <a:pos x="3" y="2"/>
                </a:cxn>
                <a:cxn ang="0">
                  <a:pos x="13" y="0"/>
                </a:cxn>
                <a:cxn ang="0">
                  <a:pos x="24" y="10"/>
                </a:cxn>
                <a:cxn ang="0">
                  <a:pos x="24" y="19"/>
                </a:cxn>
                <a:cxn ang="0">
                  <a:pos x="25" y="24"/>
                </a:cxn>
                <a:cxn ang="0">
                  <a:pos x="17" y="24"/>
                </a:cxn>
                <a:cxn ang="0">
                  <a:pos x="12" y="19"/>
                </a:cxn>
                <a:cxn ang="0">
                  <a:pos x="17" y="14"/>
                </a:cxn>
                <a:cxn ang="0">
                  <a:pos x="13" y="14"/>
                </a:cxn>
                <a:cxn ang="0">
                  <a:pos x="8" y="17"/>
                </a:cxn>
                <a:cxn ang="0">
                  <a:pos x="12" y="19"/>
                </a:cxn>
              </a:cxnLst>
              <a:rect l="0" t="0" r="r" b="b"/>
              <a:pathLst>
                <a:path w="25" h="25">
                  <a:moveTo>
                    <a:pt x="17" y="24"/>
                  </a:moveTo>
                  <a:cubicBezTo>
                    <a:pt x="17" y="23"/>
                    <a:pt x="17" y="22"/>
                    <a:pt x="17" y="20"/>
                  </a:cubicBezTo>
                  <a:cubicBezTo>
                    <a:pt x="17" y="20"/>
                    <a:pt x="17" y="20"/>
                    <a:pt x="17" y="20"/>
                  </a:cubicBezTo>
                  <a:cubicBezTo>
                    <a:pt x="15" y="23"/>
                    <a:pt x="13" y="25"/>
                    <a:pt x="9" y="25"/>
                  </a:cubicBezTo>
                  <a:cubicBezTo>
                    <a:pt x="5" y="25"/>
                    <a:pt x="0" y="22"/>
                    <a:pt x="0" y="17"/>
                  </a:cubicBezTo>
                  <a:cubicBezTo>
                    <a:pt x="0" y="10"/>
                    <a:pt x="8" y="9"/>
                    <a:pt x="13" y="9"/>
                  </a:cubicBezTo>
                  <a:cubicBezTo>
                    <a:pt x="14" y="9"/>
                    <a:pt x="16" y="9"/>
                    <a:pt x="17" y="9"/>
                  </a:cubicBezTo>
                  <a:cubicBezTo>
                    <a:pt x="17" y="6"/>
                    <a:pt x="14" y="5"/>
                    <a:pt x="11" y="5"/>
                  </a:cubicBezTo>
                  <a:cubicBezTo>
                    <a:pt x="9" y="5"/>
                    <a:pt x="6" y="6"/>
                    <a:pt x="4" y="7"/>
                  </a:cubicBezTo>
                  <a:cubicBezTo>
                    <a:pt x="3" y="2"/>
                    <a:pt x="3" y="2"/>
                    <a:pt x="3" y="2"/>
                  </a:cubicBezTo>
                  <a:cubicBezTo>
                    <a:pt x="6" y="0"/>
                    <a:pt x="9" y="0"/>
                    <a:pt x="13" y="0"/>
                  </a:cubicBezTo>
                  <a:cubicBezTo>
                    <a:pt x="19" y="0"/>
                    <a:pt x="24" y="2"/>
                    <a:pt x="24" y="10"/>
                  </a:cubicBezTo>
                  <a:cubicBezTo>
                    <a:pt x="24" y="19"/>
                    <a:pt x="24" y="19"/>
                    <a:pt x="24" y="19"/>
                  </a:cubicBezTo>
                  <a:cubicBezTo>
                    <a:pt x="24" y="20"/>
                    <a:pt x="24" y="22"/>
                    <a:pt x="25" y="24"/>
                  </a:cubicBezTo>
                  <a:lnTo>
                    <a:pt x="17" y="24"/>
                  </a:lnTo>
                  <a:close/>
                  <a:moveTo>
                    <a:pt x="12" y="19"/>
                  </a:moveTo>
                  <a:cubicBezTo>
                    <a:pt x="15" y="19"/>
                    <a:pt x="17" y="16"/>
                    <a:pt x="17" y="14"/>
                  </a:cubicBezTo>
                  <a:cubicBezTo>
                    <a:pt x="16" y="14"/>
                    <a:pt x="14" y="14"/>
                    <a:pt x="13" y="14"/>
                  </a:cubicBezTo>
                  <a:cubicBezTo>
                    <a:pt x="10" y="14"/>
                    <a:pt x="8" y="14"/>
                    <a:pt x="8" y="17"/>
                  </a:cubicBezTo>
                  <a:cubicBezTo>
                    <a:pt x="8" y="18"/>
                    <a:pt x="10" y="19"/>
                    <a:pt x="12" y="19"/>
                  </a:cubicBezTo>
                  <a:close/>
                </a:path>
              </a:pathLst>
            </a:custGeom>
            <a:solidFill>
              <a:srgbClr val="FFFFFF"/>
            </a:solidFill>
            <a:ln w="9525">
              <a:noFill/>
              <a:round/>
              <a:headEnd/>
              <a:tailEnd/>
            </a:ln>
          </p:spPr>
          <p:txBody>
            <a:bodyPr/>
            <a:lstStyle/>
            <a:p>
              <a:pPr>
                <a:defRPr/>
              </a:pPr>
              <a:endParaRPr lang="en-US" dirty="0"/>
            </a:p>
          </p:txBody>
        </p:sp>
        <p:sp>
          <p:nvSpPr>
            <p:cNvPr id="21" name="Rectangle 1443"/>
            <p:cNvSpPr>
              <a:spLocks noChangeArrowheads="1"/>
            </p:cNvSpPr>
            <p:nvPr userDrawn="1"/>
          </p:nvSpPr>
          <p:spPr bwMode="auto">
            <a:xfrm>
              <a:off x="1579" y="242"/>
              <a:ext cx="16" cy="68"/>
            </a:xfrm>
            <a:prstGeom prst="rect">
              <a:avLst/>
            </a:prstGeom>
            <a:solidFill>
              <a:srgbClr val="FFFFFF"/>
            </a:solidFill>
            <a:ln w="9525">
              <a:noFill/>
              <a:miter lim="800000"/>
              <a:headEnd/>
              <a:tailEnd/>
            </a:ln>
          </p:spPr>
          <p:txBody>
            <a:bodyPr/>
            <a:lstStyle/>
            <a:p>
              <a:pPr>
                <a:defRPr/>
              </a:pPr>
              <a:endParaRPr lang="en-US" dirty="0"/>
            </a:p>
          </p:txBody>
        </p:sp>
        <p:sp>
          <p:nvSpPr>
            <p:cNvPr id="22" name="Freeform 1444"/>
            <p:cNvSpPr>
              <a:spLocks/>
            </p:cNvSpPr>
            <p:nvPr userDrawn="1"/>
          </p:nvSpPr>
          <p:spPr bwMode="auto">
            <a:xfrm>
              <a:off x="994" y="334"/>
              <a:ext cx="42" cy="65"/>
            </a:xfrm>
            <a:custGeom>
              <a:avLst/>
              <a:gdLst/>
              <a:ahLst/>
              <a:cxnLst>
                <a:cxn ang="0">
                  <a:pos x="0" y="0"/>
                </a:cxn>
                <a:cxn ang="0">
                  <a:pos x="42" y="0"/>
                </a:cxn>
                <a:cxn ang="0">
                  <a:pos x="42" y="13"/>
                </a:cxn>
                <a:cxn ang="0">
                  <a:pos x="16" y="13"/>
                </a:cxn>
                <a:cxn ang="0">
                  <a:pos x="16" y="27"/>
                </a:cxn>
                <a:cxn ang="0">
                  <a:pos x="42" y="27"/>
                </a:cxn>
                <a:cxn ang="0">
                  <a:pos x="42" y="39"/>
                </a:cxn>
                <a:cxn ang="0">
                  <a:pos x="16" y="39"/>
                </a:cxn>
                <a:cxn ang="0">
                  <a:pos x="16" y="65"/>
                </a:cxn>
                <a:cxn ang="0">
                  <a:pos x="0" y="65"/>
                </a:cxn>
                <a:cxn ang="0">
                  <a:pos x="0" y="0"/>
                </a:cxn>
              </a:cxnLst>
              <a:rect l="0" t="0" r="r" b="b"/>
              <a:pathLst>
                <a:path w="42" h="65">
                  <a:moveTo>
                    <a:pt x="0" y="0"/>
                  </a:moveTo>
                  <a:lnTo>
                    <a:pt x="42" y="0"/>
                  </a:lnTo>
                  <a:lnTo>
                    <a:pt x="42" y="13"/>
                  </a:lnTo>
                  <a:lnTo>
                    <a:pt x="16" y="13"/>
                  </a:lnTo>
                  <a:lnTo>
                    <a:pt x="16" y="27"/>
                  </a:lnTo>
                  <a:lnTo>
                    <a:pt x="42" y="27"/>
                  </a:lnTo>
                  <a:lnTo>
                    <a:pt x="42" y="39"/>
                  </a:lnTo>
                  <a:lnTo>
                    <a:pt x="16" y="39"/>
                  </a:lnTo>
                  <a:lnTo>
                    <a:pt x="16" y="65"/>
                  </a:lnTo>
                  <a:lnTo>
                    <a:pt x="0" y="65"/>
                  </a:lnTo>
                  <a:lnTo>
                    <a:pt x="0" y="0"/>
                  </a:lnTo>
                  <a:close/>
                </a:path>
              </a:pathLst>
            </a:custGeom>
            <a:solidFill>
              <a:srgbClr val="FFFFFF"/>
            </a:solidFill>
            <a:ln w="9525">
              <a:noFill/>
              <a:round/>
              <a:headEnd/>
              <a:tailEnd/>
            </a:ln>
          </p:spPr>
          <p:txBody>
            <a:bodyPr/>
            <a:lstStyle/>
            <a:p>
              <a:pPr>
                <a:defRPr/>
              </a:pPr>
              <a:endParaRPr lang="en-US" dirty="0"/>
            </a:p>
          </p:txBody>
        </p:sp>
        <p:sp>
          <p:nvSpPr>
            <p:cNvPr id="23" name="Freeform 1445"/>
            <p:cNvSpPr>
              <a:spLocks noEditPoints="1"/>
            </p:cNvSpPr>
            <p:nvPr userDrawn="1"/>
          </p:nvSpPr>
          <p:spPr bwMode="auto">
            <a:xfrm>
              <a:off x="1046" y="330"/>
              <a:ext cx="16" cy="69"/>
            </a:xfrm>
            <a:custGeom>
              <a:avLst/>
              <a:gdLst/>
              <a:ahLst/>
              <a:cxnLst>
                <a:cxn ang="0">
                  <a:pos x="16" y="13"/>
                </a:cxn>
                <a:cxn ang="0">
                  <a:pos x="0" y="13"/>
                </a:cxn>
                <a:cxn ang="0">
                  <a:pos x="0" y="0"/>
                </a:cxn>
                <a:cxn ang="0">
                  <a:pos x="16" y="0"/>
                </a:cxn>
                <a:cxn ang="0">
                  <a:pos x="16" y="13"/>
                </a:cxn>
                <a:cxn ang="0">
                  <a:pos x="0" y="21"/>
                </a:cxn>
                <a:cxn ang="0">
                  <a:pos x="16" y="21"/>
                </a:cxn>
                <a:cxn ang="0">
                  <a:pos x="16" y="69"/>
                </a:cxn>
                <a:cxn ang="0">
                  <a:pos x="0" y="69"/>
                </a:cxn>
                <a:cxn ang="0">
                  <a:pos x="0" y="21"/>
                </a:cxn>
              </a:cxnLst>
              <a:rect l="0" t="0" r="r" b="b"/>
              <a:pathLst>
                <a:path w="16" h="69">
                  <a:moveTo>
                    <a:pt x="16" y="13"/>
                  </a:moveTo>
                  <a:lnTo>
                    <a:pt x="0" y="13"/>
                  </a:lnTo>
                  <a:lnTo>
                    <a:pt x="0" y="0"/>
                  </a:lnTo>
                  <a:lnTo>
                    <a:pt x="16" y="0"/>
                  </a:lnTo>
                  <a:lnTo>
                    <a:pt x="16" y="13"/>
                  </a:lnTo>
                  <a:close/>
                  <a:moveTo>
                    <a:pt x="0" y="21"/>
                  </a:moveTo>
                  <a:lnTo>
                    <a:pt x="16" y="21"/>
                  </a:lnTo>
                  <a:lnTo>
                    <a:pt x="16" y="69"/>
                  </a:lnTo>
                  <a:lnTo>
                    <a:pt x="0" y="69"/>
                  </a:lnTo>
                  <a:lnTo>
                    <a:pt x="0" y="21"/>
                  </a:lnTo>
                  <a:close/>
                </a:path>
              </a:pathLst>
            </a:custGeom>
            <a:solidFill>
              <a:srgbClr val="FFFFFF"/>
            </a:solidFill>
            <a:ln w="9525">
              <a:noFill/>
              <a:round/>
              <a:headEnd/>
              <a:tailEnd/>
            </a:ln>
          </p:spPr>
          <p:txBody>
            <a:bodyPr/>
            <a:lstStyle/>
            <a:p>
              <a:pPr>
                <a:defRPr/>
              </a:pPr>
              <a:endParaRPr lang="en-US" dirty="0"/>
            </a:p>
          </p:txBody>
        </p:sp>
        <p:sp>
          <p:nvSpPr>
            <p:cNvPr id="24" name="Freeform 1446"/>
            <p:cNvSpPr>
              <a:spLocks/>
            </p:cNvSpPr>
            <p:nvPr userDrawn="1"/>
          </p:nvSpPr>
          <p:spPr bwMode="auto">
            <a:xfrm>
              <a:off x="1072" y="349"/>
              <a:ext cx="52" cy="52"/>
            </a:xfrm>
            <a:custGeom>
              <a:avLst/>
              <a:gdLst/>
              <a:ahLst/>
              <a:cxnLst>
                <a:cxn ang="0">
                  <a:pos x="0" y="1"/>
                </a:cxn>
                <a:cxn ang="0">
                  <a:pos x="8" y="1"/>
                </a:cxn>
                <a:cxn ang="0">
                  <a:pos x="8" y="5"/>
                </a:cxn>
                <a:cxn ang="0">
                  <a:pos x="8" y="5"/>
                </a:cxn>
                <a:cxn ang="0">
                  <a:pos x="17" y="0"/>
                </a:cxn>
                <a:cxn ang="0">
                  <a:pos x="26" y="10"/>
                </a:cxn>
                <a:cxn ang="0">
                  <a:pos x="26" y="25"/>
                </a:cxn>
                <a:cxn ang="0">
                  <a:pos x="17" y="25"/>
                </a:cxn>
                <a:cxn ang="0">
                  <a:pos x="17" y="13"/>
                </a:cxn>
                <a:cxn ang="0">
                  <a:pos x="14" y="7"/>
                </a:cxn>
                <a:cxn ang="0">
                  <a:pos x="9" y="14"/>
                </a:cxn>
                <a:cxn ang="0">
                  <a:pos x="9" y="25"/>
                </a:cxn>
                <a:cxn ang="0">
                  <a:pos x="0" y="25"/>
                </a:cxn>
                <a:cxn ang="0">
                  <a:pos x="0" y="1"/>
                </a:cxn>
              </a:cxnLst>
              <a:rect l="0" t="0" r="r" b="b"/>
              <a:pathLst>
                <a:path w="26" h="25">
                  <a:moveTo>
                    <a:pt x="0" y="1"/>
                  </a:moveTo>
                  <a:cubicBezTo>
                    <a:pt x="8" y="1"/>
                    <a:pt x="8" y="1"/>
                    <a:pt x="8" y="1"/>
                  </a:cubicBezTo>
                  <a:cubicBezTo>
                    <a:pt x="8" y="5"/>
                    <a:pt x="8" y="5"/>
                    <a:pt x="8" y="5"/>
                  </a:cubicBezTo>
                  <a:cubicBezTo>
                    <a:pt x="8" y="5"/>
                    <a:pt x="8" y="5"/>
                    <a:pt x="8" y="5"/>
                  </a:cubicBezTo>
                  <a:cubicBezTo>
                    <a:pt x="10" y="2"/>
                    <a:pt x="13" y="0"/>
                    <a:pt x="17" y="0"/>
                  </a:cubicBezTo>
                  <a:cubicBezTo>
                    <a:pt x="23" y="0"/>
                    <a:pt x="26" y="5"/>
                    <a:pt x="26" y="10"/>
                  </a:cubicBezTo>
                  <a:cubicBezTo>
                    <a:pt x="26" y="25"/>
                    <a:pt x="26" y="25"/>
                    <a:pt x="26" y="25"/>
                  </a:cubicBezTo>
                  <a:cubicBezTo>
                    <a:pt x="17" y="25"/>
                    <a:pt x="17" y="25"/>
                    <a:pt x="17" y="25"/>
                  </a:cubicBezTo>
                  <a:cubicBezTo>
                    <a:pt x="17" y="13"/>
                    <a:pt x="17" y="13"/>
                    <a:pt x="17" y="13"/>
                  </a:cubicBezTo>
                  <a:cubicBezTo>
                    <a:pt x="17" y="9"/>
                    <a:pt x="16" y="7"/>
                    <a:pt x="14" y="7"/>
                  </a:cubicBezTo>
                  <a:cubicBezTo>
                    <a:pt x="10" y="7"/>
                    <a:pt x="9" y="9"/>
                    <a:pt x="9" y="14"/>
                  </a:cubicBezTo>
                  <a:cubicBezTo>
                    <a:pt x="9" y="25"/>
                    <a:pt x="9" y="25"/>
                    <a:pt x="9" y="25"/>
                  </a:cubicBezTo>
                  <a:cubicBezTo>
                    <a:pt x="0" y="25"/>
                    <a:pt x="0" y="25"/>
                    <a:pt x="0" y="25"/>
                  </a:cubicBezTo>
                  <a:lnTo>
                    <a:pt x="0" y="1"/>
                  </a:lnTo>
                  <a:close/>
                </a:path>
              </a:pathLst>
            </a:custGeom>
            <a:solidFill>
              <a:srgbClr val="FFFFFF"/>
            </a:solidFill>
            <a:ln w="9525">
              <a:noFill/>
              <a:round/>
              <a:headEnd/>
              <a:tailEnd/>
            </a:ln>
          </p:spPr>
          <p:txBody>
            <a:bodyPr/>
            <a:lstStyle/>
            <a:p>
              <a:pPr>
                <a:defRPr/>
              </a:pPr>
              <a:endParaRPr lang="en-US" dirty="0"/>
            </a:p>
          </p:txBody>
        </p:sp>
        <p:sp>
          <p:nvSpPr>
            <p:cNvPr id="25" name="Freeform 1447"/>
            <p:cNvSpPr>
              <a:spLocks noEditPoints="1"/>
            </p:cNvSpPr>
            <p:nvPr userDrawn="1"/>
          </p:nvSpPr>
          <p:spPr bwMode="auto">
            <a:xfrm>
              <a:off x="1130" y="349"/>
              <a:ext cx="48" cy="52"/>
            </a:xfrm>
            <a:custGeom>
              <a:avLst/>
              <a:gdLst/>
              <a:ahLst/>
              <a:cxnLst>
                <a:cxn ang="0">
                  <a:pos x="17" y="25"/>
                </a:cxn>
                <a:cxn ang="0">
                  <a:pos x="17" y="21"/>
                </a:cxn>
                <a:cxn ang="0">
                  <a:pos x="17" y="21"/>
                </a:cxn>
                <a:cxn ang="0">
                  <a:pos x="9" y="25"/>
                </a:cxn>
                <a:cxn ang="0">
                  <a:pos x="0" y="18"/>
                </a:cxn>
                <a:cxn ang="0">
                  <a:pos x="12" y="9"/>
                </a:cxn>
                <a:cxn ang="0">
                  <a:pos x="16" y="10"/>
                </a:cxn>
                <a:cxn ang="0">
                  <a:pos x="11" y="6"/>
                </a:cxn>
                <a:cxn ang="0">
                  <a:pos x="3" y="7"/>
                </a:cxn>
                <a:cxn ang="0">
                  <a:pos x="3" y="2"/>
                </a:cxn>
                <a:cxn ang="0">
                  <a:pos x="13" y="0"/>
                </a:cxn>
                <a:cxn ang="0">
                  <a:pos x="24" y="10"/>
                </a:cxn>
                <a:cxn ang="0">
                  <a:pos x="24" y="19"/>
                </a:cxn>
                <a:cxn ang="0">
                  <a:pos x="24" y="25"/>
                </a:cxn>
                <a:cxn ang="0">
                  <a:pos x="17" y="25"/>
                </a:cxn>
                <a:cxn ang="0">
                  <a:pos x="11" y="20"/>
                </a:cxn>
                <a:cxn ang="0">
                  <a:pos x="16" y="14"/>
                </a:cxn>
                <a:cxn ang="0">
                  <a:pos x="13" y="14"/>
                </a:cxn>
                <a:cxn ang="0">
                  <a:pos x="8" y="17"/>
                </a:cxn>
                <a:cxn ang="0">
                  <a:pos x="11" y="20"/>
                </a:cxn>
              </a:cxnLst>
              <a:rect l="0" t="0" r="r" b="b"/>
              <a:pathLst>
                <a:path w="24" h="25">
                  <a:moveTo>
                    <a:pt x="17" y="25"/>
                  </a:moveTo>
                  <a:cubicBezTo>
                    <a:pt x="17" y="23"/>
                    <a:pt x="17" y="22"/>
                    <a:pt x="17" y="21"/>
                  </a:cubicBezTo>
                  <a:cubicBezTo>
                    <a:pt x="17" y="21"/>
                    <a:pt x="17" y="21"/>
                    <a:pt x="17" y="21"/>
                  </a:cubicBezTo>
                  <a:cubicBezTo>
                    <a:pt x="15" y="24"/>
                    <a:pt x="12" y="25"/>
                    <a:pt x="9" y="25"/>
                  </a:cubicBezTo>
                  <a:cubicBezTo>
                    <a:pt x="4" y="25"/>
                    <a:pt x="0" y="23"/>
                    <a:pt x="0" y="18"/>
                  </a:cubicBezTo>
                  <a:cubicBezTo>
                    <a:pt x="0" y="10"/>
                    <a:pt x="8" y="9"/>
                    <a:pt x="12" y="9"/>
                  </a:cubicBezTo>
                  <a:cubicBezTo>
                    <a:pt x="14" y="9"/>
                    <a:pt x="15" y="10"/>
                    <a:pt x="16" y="10"/>
                  </a:cubicBezTo>
                  <a:cubicBezTo>
                    <a:pt x="16" y="7"/>
                    <a:pt x="14" y="6"/>
                    <a:pt x="11" y="6"/>
                  </a:cubicBezTo>
                  <a:cubicBezTo>
                    <a:pt x="8" y="6"/>
                    <a:pt x="6" y="6"/>
                    <a:pt x="3" y="7"/>
                  </a:cubicBezTo>
                  <a:cubicBezTo>
                    <a:pt x="3" y="2"/>
                    <a:pt x="3" y="2"/>
                    <a:pt x="3" y="2"/>
                  </a:cubicBezTo>
                  <a:cubicBezTo>
                    <a:pt x="6" y="1"/>
                    <a:pt x="9" y="0"/>
                    <a:pt x="13" y="0"/>
                  </a:cubicBezTo>
                  <a:cubicBezTo>
                    <a:pt x="19" y="0"/>
                    <a:pt x="24" y="3"/>
                    <a:pt x="24" y="10"/>
                  </a:cubicBezTo>
                  <a:cubicBezTo>
                    <a:pt x="24" y="19"/>
                    <a:pt x="24" y="19"/>
                    <a:pt x="24" y="19"/>
                  </a:cubicBezTo>
                  <a:cubicBezTo>
                    <a:pt x="24" y="21"/>
                    <a:pt x="24" y="23"/>
                    <a:pt x="24" y="25"/>
                  </a:cubicBezTo>
                  <a:lnTo>
                    <a:pt x="17" y="25"/>
                  </a:lnTo>
                  <a:close/>
                  <a:moveTo>
                    <a:pt x="11" y="20"/>
                  </a:moveTo>
                  <a:cubicBezTo>
                    <a:pt x="14" y="20"/>
                    <a:pt x="16" y="17"/>
                    <a:pt x="16" y="14"/>
                  </a:cubicBezTo>
                  <a:cubicBezTo>
                    <a:pt x="15" y="14"/>
                    <a:pt x="14" y="14"/>
                    <a:pt x="13" y="14"/>
                  </a:cubicBezTo>
                  <a:cubicBezTo>
                    <a:pt x="10" y="14"/>
                    <a:pt x="8" y="15"/>
                    <a:pt x="8" y="17"/>
                  </a:cubicBezTo>
                  <a:cubicBezTo>
                    <a:pt x="8" y="19"/>
                    <a:pt x="9" y="20"/>
                    <a:pt x="11" y="20"/>
                  </a:cubicBezTo>
                  <a:close/>
                </a:path>
              </a:pathLst>
            </a:custGeom>
            <a:solidFill>
              <a:srgbClr val="FFFFFF"/>
            </a:solidFill>
            <a:ln w="9525">
              <a:noFill/>
              <a:round/>
              <a:headEnd/>
              <a:tailEnd/>
            </a:ln>
          </p:spPr>
          <p:txBody>
            <a:bodyPr/>
            <a:lstStyle/>
            <a:p>
              <a:pPr>
                <a:defRPr/>
              </a:pPr>
              <a:endParaRPr lang="en-US" dirty="0"/>
            </a:p>
          </p:txBody>
        </p:sp>
        <p:sp>
          <p:nvSpPr>
            <p:cNvPr id="26" name="Freeform 1448"/>
            <p:cNvSpPr>
              <a:spLocks/>
            </p:cNvSpPr>
            <p:nvPr userDrawn="1"/>
          </p:nvSpPr>
          <p:spPr bwMode="auto">
            <a:xfrm>
              <a:off x="1188" y="349"/>
              <a:ext cx="50" cy="52"/>
            </a:xfrm>
            <a:custGeom>
              <a:avLst/>
              <a:gdLst/>
              <a:ahLst/>
              <a:cxnLst>
                <a:cxn ang="0">
                  <a:pos x="0" y="1"/>
                </a:cxn>
                <a:cxn ang="0">
                  <a:pos x="7" y="1"/>
                </a:cxn>
                <a:cxn ang="0">
                  <a:pos x="7" y="5"/>
                </a:cxn>
                <a:cxn ang="0">
                  <a:pos x="7" y="5"/>
                </a:cxn>
                <a:cxn ang="0">
                  <a:pos x="16" y="0"/>
                </a:cxn>
                <a:cxn ang="0">
                  <a:pos x="25" y="10"/>
                </a:cxn>
                <a:cxn ang="0">
                  <a:pos x="25" y="25"/>
                </a:cxn>
                <a:cxn ang="0">
                  <a:pos x="17" y="25"/>
                </a:cxn>
                <a:cxn ang="0">
                  <a:pos x="17" y="13"/>
                </a:cxn>
                <a:cxn ang="0">
                  <a:pos x="13" y="7"/>
                </a:cxn>
                <a:cxn ang="0">
                  <a:pos x="8" y="14"/>
                </a:cxn>
                <a:cxn ang="0">
                  <a:pos x="8" y="25"/>
                </a:cxn>
                <a:cxn ang="0">
                  <a:pos x="0" y="25"/>
                </a:cxn>
                <a:cxn ang="0">
                  <a:pos x="0" y="1"/>
                </a:cxn>
              </a:cxnLst>
              <a:rect l="0" t="0" r="r" b="b"/>
              <a:pathLst>
                <a:path w="25" h="25">
                  <a:moveTo>
                    <a:pt x="0" y="1"/>
                  </a:moveTo>
                  <a:cubicBezTo>
                    <a:pt x="7" y="1"/>
                    <a:pt x="7" y="1"/>
                    <a:pt x="7" y="1"/>
                  </a:cubicBezTo>
                  <a:cubicBezTo>
                    <a:pt x="7" y="5"/>
                    <a:pt x="7" y="5"/>
                    <a:pt x="7" y="5"/>
                  </a:cubicBezTo>
                  <a:cubicBezTo>
                    <a:pt x="7" y="5"/>
                    <a:pt x="7" y="5"/>
                    <a:pt x="7" y="5"/>
                  </a:cubicBezTo>
                  <a:cubicBezTo>
                    <a:pt x="9" y="2"/>
                    <a:pt x="12" y="0"/>
                    <a:pt x="16" y="0"/>
                  </a:cubicBezTo>
                  <a:cubicBezTo>
                    <a:pt x="23" y="0"/>
                    <a:pt x="25" y="5"/>
                    <a:pt x="25" y="10"/>
                  </a:cubicBezTo>
                  <a:cubicBezTo>
                    <a:pt x="25" y="25"/>
                    <a:pt x="25" y="25"/>
                    <a:pt x="25" y="25"/>
                  </a:cubicBezTo>
                  <a:cubicBezTo>
                    <a:pt x="17" y="25"/>
                    <a:pt x="17" y="25"/>
                    <a:pt x="17" y="25"/>
                  </a:cubicBezTo>
                  <a:cubicBezTo>
                    <a:pt x="17" y="13"/>
                    <a:pt x="17" y="13"/>
                    <a:pt x="17" y="13"/>
                  </a:cubicBezTo>
                  <a:cubicBezTo>
                    <a:pt x="17" y="9"/>
                    <a:pt x="15" y="7"/>
                    <a:pt x="13" y="7"/>
                  </a:cubicBezTo>
                  <a:cubicBezTo>
                    <a:pt x="10" y="7"/>
                    <a:pt x="8" y="9"/>
                    <a:pt x="8" y="14"/>
                  </a:cubicBezTo>
                  <a:cubicBezTo>
                    <a:pt x="8" y="25"/>
                    <a:pt x="8" y="25"/>
                    <a:pt x="8" y="25"/>
                  </a:cubicBezTo>
                  <a:cubicBezTo>
                    <a:pt x="0" y="25"/>
                    <a:pt x="0" y="25"/>
                    <a:pt x="0" y="25"/>
                  </a:cubicBezTo>
                  <a:lnTo>
                    <a:pt x="0" y="1"/>
                  </a:lnTo>
                  <a:close/>
                </a:path>
              </a:pathLst>
            </a:custGeom>
            <a:solidFill>
              <a:srgbClr val="FFFFFF"/>
            </a:solidFill>
            <a:ln w="9525">
              <a:noFill/>
              <a:round/>
              <a:headEnd/>
              <a:tailEnd/>
            </a:ln>
          </p:spPr>
          <p:txBody>
            <a:bodyPr/>
            <a:lstStyle/>
            <a:p>
              <a:pPr>
                <a:defRPr/>
              </a:pPr>
              <a:endParaRPr lang="en-US" dirty="0"/>
            </a:p>
          </p:txBody>
        </p:sp>
        <p:sp>
          <p:nvSpPr>
            <p:cNvPr id="27" name="Freeform 1449"/>
            <p:cNvSpPr>
              <a:spLocks/>
            </p:cNvSpPr>
            <p:nvPr userDrawn="1"/>
          </p:nvSpPr>
          <p:spPr bwMode="auto">
            <a:xfrm>
              <a:off x="1246" y="349"/>
              <a:ext cx="40" cy="52"/>
            </a:xfrm>
            <a:custGeom>
              <a:avLst/>
              <a:gdLst/>
              <a:ahLst/>
              <a:cxnLst>
                <a:cxn ang="0">
                  <a:pos x="19" y="8"/>
                </a:cxn>
                <a:cxn ang="0">
                  <a:pos x="14" y="6"/>
                </a:cxn>
                <a:cxn ang="0">
                  <a:pos x="8" y="13"/>
                </a:cxn>
                <a:cxn ang="0">
                  <a:pos x="15" y="19"/>
                </a:cxn>
                <a:cxn ang="0">
                  <a:pos x="20" y="18"/>
                </a:cxn>
                <a:cxn ang="0">
                  <a:pos x="20" y="24"/>
                </a:cxn>
                <a:cxn ang="0">
                  <a:pos x="13" y="25"/>
                </a:cxn>
                <a:cxn ang="0">
                  <a:pos x="0" y="13"/>
                </a:cxn>
                <a:cxn ang="0">
                  <a:pos x="13" y="0"/>
                </a:cxn>
                <a:cxn ang="0">
                  <a:pos x="20" y="1"/>
                </a:cxn>
                <a:cxn ang="0">
                  <a:pos x="19" y="8"/>
                </a:cxn>
              </a:cxnLst>
              <a:rect l="0" t="0" r="r" b="b"/>
              <a:pathLst>
                <a:path w="20" h="25">
                  <a:moveTo>
                    <a:pt x="19" y="8"/>
                  </a:moveTo>
                  <a:cubicBezTo>
                    <a:pt x="18" y="7"/>
                    <a:pt x="16" y="6"/>
                    <a:pt x="14" y="6"/>
                  </a:cubicBezTo>
                  <a:cubicBezTo>
                    <a:pt x="11" y="6"/>
                    <a:pt x="8" y="9"/>
                    <a:pt x="8" y="13"/>
                  </a:cubicBezTo>
                  <a:cubicBezTo>
                    <a:pt x="8" y="17"/>
                    <a:pt x="11" y="19"/>
                    <a:pt x="15" y="19"/>
                  </a:cubicBezTo>
                  <a:cubicBezTo>
                    <a:pt x="17" y="19"/>
                    <a:pt x="19" y="19"/>
                    <a:pt x="20" y="18"/>
                  </a:cubicBezTo>
                  <a:cubicBezTo>
                    <a:pt x="20" y="24"/>
                    <a:pt x="20" y="24"/>
                    <a:pt x="20" y="24"/>
                  </a:cubicBezTo>
                  <a:cubicBezTo>
                    <a:pt x="18" y="25"/>
                    <a:pt x="16" y="25"/>
                    <a:pt x="13" y="25"/>
                  </a:cubicBezTo>
                  <a:cubicBezTo>
                    <a:pt x="6" y="25"/>
                    <a:pt x="0" y="20"/>
                    <a:pt x="0" y="13"/>
                  </a:cubicBezTo>
                  <a:cubicBezTo>
                    <a:pt x="0" y="5"/>
                    <a:pt x="6" y="0"/>
                    <a:pt x="13" y="0"/>
                  </a:cubicBezTo>
                  <a:cubicBezTo>
                    <a:pt x="16" y="0"/>
                    <a:pt x="18" y="1"/>
                    <a:pt x="20" y="1"/>
                  </a:cubicBezTo>
                  <a:lnTo>
                    <a:pt x="19" y="8"/>
                  </a:lnTo>
                  <a:close/>
                </a:path>
              </a:pathLst>
            </a:custGeom>
            <a:solidFill>
              <a:srgbClr val="FFFFFF"/>
            </a:solidFill>
            <a:ln w="9525">
              <a:noFill/>
              <a:round/>
              <a:headEnd/>
              <a:tailEnd/>
            </a:ln>
          </p:spPr>
          <p:txBody>
            <a:bodyPr/>
            <a:lstStyle/>
            <a:p>
              <a:pPr>
                <a:defRPr/>
              </a:pPr>
              <a:endParaRPr lang="en-US" dirty="0"/>
            </a:p>
          </p:txBody>
        </p:sp>
        <p:sp>
          <p:nvSpPr>
            <p:cNvPr id="28" name="Freeform 1450"/>
            <p:cNvSpPr>
              <a:spLocks noEditPoints="1"/>
            </p:cNvSpPr>
            <p:nvPr userDrawn="1"/>
          </p:nvSpPr>
          <p:spPr bwMode="auto">
            <a:xfrm>
              <a:off x="1290" y="349"/>
              <a:ext cx="50" cy="52"/>
            </a:xfrm>
            <a:custGeom>
              <a:avLst/>
              <a:gdLst/>
              <a:ahLst/>
              <a:cxnLst>
                <a:cxn ang="0">
                  <a:pos x="8" y="15"/>
                </a:cxn>
                <a:cxn ang="0">
                  <a:pos x="15" y="20"/>
                </a:cxn>
                <a:cxn ang="0">
                  <a:pos x="23" y="18"/>
                </a:cxn>
                <a:cxn ang="0">
                  <a:pos x="23" y="24"/>
                </a:cxn>
                <a:cxn ang="0">
                  <a:pos x="14" y="25"/>
                </a:cxn>
                <a:cxn ang="0">
                  <a:pos x="0" y="13"/>
                </a:cxn>
                <a:cxn ang="0">
                  <a:pos x="13" y="0"/>
                </a:cxn>
                <a:cxn ang="0">
                  <a:pos x="25" y="14"/>
                </a:cxn>
                <a:cxn ang="0">
                  <a:pos x="25" y="15"/>
                </a:cxn>
                <a:cxn ang="0">
                  <a:pos x="8" y="15"/>
                </a:cxn>
                <a:cxn ang="0">
                  <a:pos x="17" y="10"/>
                </a:cxn>
                <a:cxn ang="0">
                  <a:pos x="13" y="5"/>
                </a:cxn>
                <a:cxn ang="0">
                  <a:pos x="8" y="10"/>
                </a:cxn>
                <a:cxn ang="0">
                  <a:pos x="17" y="10"/>
                </a:cxn>
              </a:cxnLst>
              <a:rect l="0" t="0" r="r" b="b"/>
              <a:pathLst>
                <a:path w="25" h="25">
                  <a:moveTo>
                    <a:pt x="8" y="15"/>
                  </a:moveTo>
                  <a:cubicBezTo>
                    <a:pt x="9" y="18"/>
                    <a:pt x="11" y="20"/>
                    <a:pt x="15" y="20"/>
                  </a:cubicBezTo>
                  <a:cubicBezTo>
                    <a:pt x="18" y="20"/>
                    <a:pt x="20" y="19"/>
                    <a:pt x="23" y="18"/>
                  </a:cubicBezTo>
                  <a:cubicBezTo>
                    <a:pt x="23" y="24"/>
                    <a:pt x="23" y="24"/>
                    <a:pt x="23" y="24"/>
                  </a:cubicBezTo>
                  <a:cubicBezTo>
                    <a:pt x="20" y="25"/>
                    <a:pt x="17" y="25"/>
                    <a:pt x="14" y="25"/>
                  </a:cubicBezTo>
                  <a:cubicBezTo>
                    <a:pt x="6" y="25"/>
                    <a:pt x="0" y="20"/>
                    <a:pt x="0" y="13"/>
                  </a:cubicBezTo>
                  <a:cubicBezTo>
                    <a:pt x="0" y="5"/>
                    <a:pt x="5" y="0"/>
                    <a:pt x="13" y="0"/>
                  </a:cubicBezTo>
                  <a:cubicBezTo>
                    <a:pt x="22" y="0"/>
                    <a:pt x="25" y="6"/>
                    <a:pt x="25" y="14"/>
                  </a:cubicBezTo>
                  <a:cubicBezTo>
                    <a:pt x="25" y="15"/>
                    <a:pt x="25" y="15"/>
                    <a:pt x="25" y="15"/>
                  </a:cubicBezTo>
                  <a:lnTo>
                    <a:pt x="8" y="15"/>
                  </a:lnTo>
                  <a:close/>
                  <a:moveTo>
                    <a:pt x="17" y="10"/>
                  </a:moveTo>
                  <a:cubicBezTo>
                    <a:pt x="17" y="8"/>
                    <a:pt x="16" y="5"/>
                    <a:pt x="13" y="5"/>
                  </a:cubicBezTo>
                  <a:cubicBezTo>
                    <a:pt x="10" y="5"/>
                    <a:pt x="8" y="8"/>
                    <a:pt x="8" y="10"/>
                  </a:cubicBezTo>
                  <a:lnTo>
                    <a:pt x="17" y="10"/>
                  </a:lnTo>
                  <a:close/>
                </a:path>
              </a:pathLst>
            </a:custGeom>
            <a:solidFill>
              <a:srgbClr val="FFFFFF"/>
            </a:solidFill>
            <a:ln w="9525">
              <a:noFill/>
              <a:round/>
              <a:headEnd/>
              <a:tailEnd/>
            </a:ln>
          </p:spPr>
          <p:txBody>
            <a:bodyPr/>
            <a:lstStyle/>
            <a:p>
              <a:pPr>
                <a:defRPr/>
              </a:pPr>
              <a:endParaRPr lang="en-US" dirty="0"/>
            </a:p>
          </p:txBody>
        </p:sp>
        <p:sp>
          <p:nvSpPr>
            <p:cNvPr id="29" name="Freeform 1451"/>
            <p:cNvSpPr>
              <a:spLocks/>
            </p:cNvSpPr>
            <p:nvPr userDrawn="1"/>
          </p:nvSpPr>
          <p:spPr bwMode="auto">
            <a:xfrm>
              <a:off x="1372" y="332"/>
              <a:ext cx="56" cy="68"/>
            </a:xfrm>
            <a:custGeom>
              <a:avLst/>
              <a:gdLst/>
              <a:ahLst/>
              <a:cxnLst>
                <a:cxn ang="0">
                  <a:pos x="28" y="32"/>
                </a:cxn>
                <a:cxn ang="0">
                  <a:pos x="19" y="33"/>
                </a:cxn>
                <a:cxn ang="0">
                  <a:pos x="0" y="17"/>
                </a:cxn>
                <a:cxn ang="0">
                  <a:pos x="19" y="0"/>
                </a:cxn>
                <a:cxn ang="0">
                  <a:pos x="28" y="2"/>
                </a:cxn>
                <a:cxn ang="0">
                  <a:pos x="27" y="9"/>
                </a:cxn>
                <a:cxn ang="0">
                  <a:pos x="19" y="6"/>
                </a:cxn>
                <a:cxn ang="0">
                  <a:pos x="9" y="17"/>
                </a:cxn>
                <a:cxn ang="0">
                  <a:pos x="20" y="27"/>
                </a:cxn>
                <a:cxn ang="0">
                  <a:pos x="28" y="25"/>
                </a:cxn>
                <a:cxn ang="0">
                  <a:pos x="28" y="32"/>
                </a:cxn>
              </a:cxnLst>
              <a:rect l="0" t="0" r="r" b="b"/>
              <a:pathLst>
                <a:path w="28" h="33">
                  <a:moveTo>
                    <a:pt x="28" y="32"/>
                  </a:moveTo>
                  <a:cubicBezTo>
                    <a:pt x="26" y="32"/>
                    <a:pt x="23" y="33"/>
                    <a:pt x="19" y="33"/>
                  </a:cubicBezTo>
                  <a:cubicBezTo>
                    <a:pt x="10" y="33"/>
                    <a:pt x="0" y="29"/>
                    <a:pt x="0" y="17"/>
                  </a:cubicBezTo>
                  <a:cubicBezTo>
                    <a:pt x="0" y="6"/>
                    <a:pt x="8" y="0"/>
                    <a:pt x="19" y="0"/>
                  </a:cubicBezTo>
                  <a:cubicBezTo>
                    <a:pt x="22" y="0"/>
                    <a:pt x="25" y="1"/>
                    <a:pt x="28" y="2"/>
                  </a:cubicBezTo>
                  <a:cubicBezTo>
                    <a:pt x="27" y="9"/>
                    <a:pt x="27" y="9"/>
                    <a:pt x="27" y="9"/>
                  </a:cubicBezTo>
                  <a:cubicBezTo>
                    <a:pt x="25" y="7"/>
                    <a:pt x="22" y="6"/>
                    <a:pt x="19" y="6"/>
                  </a:cubicBezTo>
                  <a:cubicBezTo>
                    <a:pt x="13" y="6"/>
                    <a:pt x="9" y="11"/>
                    <a:pt x="9" y="17"/>
                  </a:cubicBezTo>
                  <a:cubicBezTo>
                    <a:pt x="9" y="23"/>
                    <a:pt x="13" y="27"/>
                    <a:pt x="20" y="27"/>
                  </a:cubicBezTo>
                  <a:cubicBezTo>
                    <a:pt x="22" y="27"/>
                    <a:pt x="25" y="26"/>
                    <a:pt x="28" y="25"/>
                  </a:cubicBezTo>
                  <a:lnTo>
                    <a:pt x="28" y="32"/>
                  </a:lnTo>
                  <a:close/>
                </a:path>
              </a:pathLst>
            </a:custGeom>
            <a:solidFill>
              <a:srgbClr val="FFFFFF"/>
            </a:solidFill>
            <a:ln w="9525">
              <a:noFill/>
              <a:round/>
              <a:headEnd/>
              <a:tailEnd/>
            </a:ln>
          </p:spPr>
          <p:txBody>
            <a:bodyPr/>
            <a:lstStyle/>
            <a:p>
              <a:pPr>
                <a:defRPr/>
              </a:pPr>
              <a:endParaRPr lang="en-US" dirty="0"/>
            </a:p>
          </p:txBody>
        </p:sp>
        <p:sp>
          <p:nvSpPr>
            <p:cNvPr id="30" name="Freeform 1452"/>
            <p:cNvSpPr>
              <a:spLocks noEditPoints="1"/>
            </p:cNvSpPr>
            <p:nvPr userDrawn="1"/>
          </p:nvSpPr>
          <p:spPr bwMode="auto">
            <a:xfrm>
              <a:off x="1432" y="349"/>
              <a:ext cx="57" cy="52"/>
            </a:xfrm>
            <a:custGeom>
              <a:avLst/>
              <a:gdLst/>
              <a:ahLst/>
              <a:cxnLst>
                <a:cxn ang="0">
                  <a:pos x="0" y="13"/>
                </a:cxn>
                <a:cxn ang="0">
                  <a:pos x="14" y="0"/>
                </a:cxn>
                <a:cxn ang="0">
                  <a:pos x="28" y="13"/>
                </a:cxn>
                <a:cxn ang="0">
                  <a:pos x="14" y="25"/>
                </a:cxn>
                <a:cxn ang="0">
                  <a:pos x="0" y="13"/>
                </a:cxn>
                <a:cxn ang="0">
                  <a:pos x="19" y="13"/>
                </a:cxn>
                <a:cxn ang="0">
                  <a:pos x="14" y="6"/>
                </a:cxn>
                <a:cxn ang="0">
                  <a:pos x="8"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8" y="9"/>
                    <a:pt x="8" y="13"/>
                  </a:cubicBezTo>
                  <a:cubicBezTo>
                    <a:pt x="8" y="16"/>
                    <a:pt x="10" y="19"/>
                    <a:pt x="14" y="19"/>
                  </a:cubicBezTo>
                  <a:cubicBezTo>
                    <a:pt x="18" y="19"/>
                    <a:pt x="19" y="16"/>
                    <a:pt x="19" y="13"/>
                  </a:cubicBezTo>
                  <a:close/>
                </a:path>
              </a:pathLst>
            </a:custGeom>
            <a:solidFill>
              <a:srgbClr val="FFFFFF"/>
            </a:solidFill>
            <a:ln w="9525">
              <a:noFill/>
              <a:round/>
              <a:headEnd/>
              <a:tailEnd/>
            </a:ln>
          </p:spPr>
          <p:txBody>
            <a:bodyPr/>
            <a:lstStyle/>
            <a:p>
              <a:pPr>
                <a:defRPr/>
              </a:pPr>
              <a:endParaRPr lang="en-US" dirty="0"/>
            </a:p>
          </p:txBody>
        </p:sp>
        <p:sp>
          <p:nvSpPr>
            <p:cNvPr id="31" name="Freeform 1453"/>
            <p:cNvSpPr>
              <a:spLocks/>
            </p:cNvSpPr>
            <p:nvPr userDrawn="1"/>
          </p:nvSpPr>
          <p:spPr bwMode="auto">
            <a:xfrm>
              <a:off x="1495" y="349"/>
              <a:ext cx="34" cy="52"/>
            </a:xfrm>
            <a:custGeom>
              <a:avLst/>
              <a:gdLst/>
              <a:ahLst/>
              <a:cxnLst>
                <a:cxn ang="0">
                  <a:pos x="17" y="7"/>
                </a:cxn>
                <a:cxn ang="0">
                  <a:pos x="14" y="7"/>
                </a:cxn>
                <a:cxn ang="0">
                  <a:pos x="8" y="14"/>
                </a:cxn>
                <a:cxn ang="0">
                  <a:pos x="8" y="25"/>
                </a:cxn>
                <a:cxn ang="0">
                  <a:pos x="0" y="25"/>
                </a:cxn>
                <a:cxn ang="0">
                  <a:pos x="0" y="1"/>
                </a:cxn>
                <a:cxn ang="0">
                  <a:pos x="8" y="1"/>
                </a:cxn>
                <a:cxn ang="0">
                  <a:pos x="8" y="5"/>
                </a:cxn>
                <a:cxn ang="0">
                  <a:pos x="8" y="5"/>
                </a:cxn>
                <a:cxn ang="0">
                  <a:pos x="15" y="0"/>
                </a:cxn>
                <a:cxn ang="0">
                  <a:pos x="17" y="0"/>
                </a:cxn>
                <a:cxn ang="0">
                  <a:pos x="17" y="7"/>
                </a:cxn>
              </a:cxnLst>
              <a:rect l="0" t="0" r="r" b="b"/>
              <a:pathLst>
                <a:path w="17" h="25">
                  <a:moveTo>
                    <a:pt x="17" y="7"/>
                  </a:moveTo>
                  <a:cubicBezTo>
                    <a:pt x="16" y="7"/>
                    <a:pt x="15" y="7"/>
                    <a:pt x="14" y="7"/>
                  </a:cubicBezTo>
                  <a:cubicBezTo>
                    <a:pt x="10" y="7"/>
                    <a:pt x="8" y="10"/>
                    <a:pt x="8" y="14"/>
                  </a:cubicBezTo>
                  <a:cubicBezTo>
                    <a:pt x="8" y="25"/>
                    <a:pt x="8" y="25"/>
                    <a:pt x="8" y="25"/>
                  </a:cubicBezTo>
                  <a:cubicBezTo>
                    <a:pt x="0" y="25"/>
                    <a:pt x="0" y="25"/>
                    <a:pt x="0" y="25"/>
                  </a:cubicBezTo>
                  <a:cubicBezTo>
                    <a:pt x="0" y="1"/>
                    <a:pt x="0" y="1"/>
                    <a:pt x="0" y="1"/>
                  </a:cubicBezTo>
                  <a:cubicBezTo>
                    <a:pt x="8" y="1"/>
                    <a:pt x="8" y="1"/>
                    <a:pt x="8" y="1"/>
                  </a:cubicBezTo>
                  <a:cubicBezTo>
                    <a:pt x="8" y="5"/>
                    <a:pt x="8" y="5"/>
                    <a:pt x="8" y="5"/>
                  </a:cubicBezTo>
                  <a:cubicBezTo>
                    <a:pt x="8" y="5"/>
                    <a:pt x="8" y="5"/>
                    <a:pt x="8" y="5"/>
                  </a:cubicBezTo>
                  <a:cubicBezTo>
                    <a:pt x="9" y="2"/>
                    <a:pt x="11" y="0"/>
                    <a:pt x="15" y="0"/>
                  </a:cubicBezTo>
                  <a:cubicBezTo>
                    <a:pt x="16" y="0"/>
                    <a:pt x="17" y="0"/>
                    <a:pt x="17" y="0"/>
                  </a:cubicBezTo>
                  <a:lnTo>
                    <a:pt x="17" y="7"/>
                  </a:lnTo>
                  <a:close/>
                </a:path>
              </a:pathLst>
            </a:custGeom>
            <a:solidFill>
              <a:srgbClr val="FFFFFF"/>
            </a:solidFill>
            <a:ln w="9525">
              <a:noFill/>
              <a:round/>
              <a:headEnd/>
              <a:tailEnd/>
            </a:ln>
          </p:spPr>
          <p:txBody>
            <a:bodyPr/>
            <a:lstStyle/>
            <a:p>
              <a:pPr>
                <a:defRPr/>
              </a:pPr>
              <a:endParaRPr lang="en-US" dirty="0"/>
            </a:p>
          </p:txBody>
        </p:sp>
        <p:sp>
          <p:nvSpPr>
            <p:cNvPr id="32" name="Freeform 1454"/>
            <p:cNvSpPr>
              <a:spLocks noEditPoints="1"/>
            </p:cNvSpPr>
            <p:nvPr userDrawn="1"/>
          </p:nvSpPr>
          <p:spPr bwMode="auto">
            <a:xfrm>
              <a:off x="1535" y="349"/>
              <a:ext cx="52" cy="68"/>
            </a:xfrm>
            <a:custGeom>
              <a:avLst/>
              <a:gdLst/>
              <a:ahLst/>
              <a:cxnLst>
                <a:cxn ang="0">
                  <a:pos x="0" y="1"/>
                </a:cxn>
                <a:cxn ang="0">
                  <a:pos x="8" y="1"/>
                </a:cxn>
                <a:cxn ang="0">
                  <a:pos x="8" y="5"/>
                </a:cxn>
                <a:cxn ang="0">
                  <a:pos x="8" y="5"/>
                </a:cxn>
                <a:cxn ang="0">
                  <a:pos x="17" y="0"/>
                </a:cxn>
                <a:cxn ang="0">
                  <a:pos x="27" y="12"/>
                </a:cxn>
                <a:cxn ang="0">
                  <a:pos x="16" y="25"/>
                </a:cxn>
                <a:cxn ang="0">
                  <a:pos x="8" y="21"/>
                </a:cxn>
                <a:cxn ang="0">
                  <a:pos x="8" y="21"/>
                </a:cxn>
                <a:cxn ang="0">
                  <a:pos x="8" y="34"/>
                </a:cxn>
                <a:cxn ang="0">
                  <a:pos x="0" y="34"/>
                </a:cxn>
                <a:cxn ang="0">
                  <a:pos x="0" y="1"/>
                </a:cxn>
                <a:cxn ang="0">
                  <a:pos x="13" y="6"/>
                </a:cxn>
                <a:cxn ang="0">
                  <a:pos x="8" y="13"/>
                </a:cxn>
                <a:cxn ang="0">
                  <a:pos x="13" y="19"/>
                </a:cxn>
                <a:cxn ang="0">
                  <a:pos x="18" y="12"/>
                </a:cxn>
                <a:cxn ang="0">
                  <a:pos x="13" y="6"/>
                </a:cxn>
              </a:cxnLst>
              <a:rect l="0" t="0" r="r" b="b"/>
              <a:pathLst>
                <a:path w="27" h="34">
                  <a:moveTo>
                    <a:pt x="0" y="1"/>
                  </a:moveTo>
                  <a:cubicBezTo>
                    <a:pt x="8" y="1"/>
                    <a:pt x="8" y="1"/>
                    <a:pt x="8" y="1"/>
                  </a:cubicBezTo>
                  <a:cubicBezTo>
                    <a:pt x="8" y="5"/>
                    <a:pt x="8" y="5"/>
                    <a:pt x="8" y="5"/>
                  </a:cubicBezTo>
                  <a:cubicBezTo>
                    <a:pt x="8" y="5"/>
                    <a:pt x="8" y="5"/>
                    <a:pt x="8" y="5"/>
                  </a:cubicBezTo>
                  <a:cubicBezTo>
                    <a:pt x="9" y="2"/>
                    <a:pt x="13" y="0"/>
                    <a:pt x="17" y="0"/>
                  </a:cubicBezTo>
                  <a:cubicBezTo>
                    <a:pt x="23" y="0"/>
                    <a:pt x="27" y="6"/>
                    <a:pt x="27" y="12"/>
                  </a:cubicBezTo>
                  <a:cubicBezTo>
                    <a:pt x="27" y="19"/>
                    <a:pt x="23" y="25"/>
                    <a:pt x="16" y="25"/>
                  </a:cubicBezTo>
                  <a:cubicBezTo>
                    <a:pt x="13" y="25"/>
                    <a:pt x="10" y="24"/>
                    <a:pt x="8" y="21"/>
                  </a:cubicBezTo>
                  <a:cubicBezTo>
                    <a:pt x="8" y="21"/>
                    <a:pt x="8" y="21"/>
                    <a:pt x="8" y="21"/>
                  </a:cubicBezTo>
                  <a:cubicBezTo>
                    <a:pt x="8" y="34"/>
                    <a:pt x="8" y="34"/>
                    <a:pt x="8" y="34"/>
                  </a:cubicBezTo>
                  <a:cubicBezTo>
                    <a:pt x="0" y="34"/>
                    <a:pt x="0" y="34"/>
                    <a:pt x="0" y="34"/>
                  </a:cubicBezTo>
                  <a:lnTo>
                    <a:pt x="0" y="1"/>
                  </a:lnTo>
                  <a:close/>
                  <a:moveTo>
                    <a:pt x="13" y="6"/>
                  </a:moveTo>
                  <a:cubicBezTo>
                    <a:pt x="10" y="6"/>
                    <a:pt x="8" y="9"/>
                    <a:pt x="8" y="13"/>
                  </a:cubicBezTo>
                  <a:cubicBezTo>
                    <a:pt x="8" y="16"/>
                    <a:pt x="11" y="19"/>
                    <a:pt x="13" y="19"/>
                  </a:cubicBezTo>
                  <a:cubicBezTo>
                    <a:pt x="16" y="19"/>
                    <a:pt x="18" y="16"/>
                    <a:pt x="18" y="12"/>
                  </a:cubicBezTo>
                  <a:cubicBezTo>
                    <a:pt x="18" y="9"/>
                    <a:pt x="17" y="6"/>
                    <a:pt x="13" y="6"/>
                  </a:cubicBezTo>
                  <a:close/>
                </a:path>
              </a:pathLst>
            </a:custGeom>
            <a:solidFill>
              <a:srgbClr val="FFFFFF"/>
            </a:solidFill>
            <a:ln w="9525">
              <a:noFill/>
              <a:round/>
              <a:headEnd/>
              <a:tailEnd/>
            </a:ln>
          </p:spPr>
          <p:txBody>
            <a:bodyPr/>
            <a:lstStyle/>
            <a:p>
              <a:pPr>
                <a:defRPr/>
              </a:pPr>
              <a:endParaRPr lang="en-US" dirty="0"/>
            </a:p>
          </p:txBody>
        </p:sp>
        <p:sp>
          <p:nvSpPr>
            <p:cNvPr id="33" name="Freeform 1455"/>
            <p:cNvSpPr>
              <a:spLocks noEditPoints="1"/>
            </p:cNvSpPr>
            <p:nvPr userDrawn="1"/>
          </p:nvSpPr>
          <p:spPr bwMode="auto">
            <a:xfrm>
              <a:off x="1593" y="349"/>
              <a:ext cx="56" cy="52"/>
            </a:xfrm>
            <a:custGeom>
              <a:avLst/>
              <a:gdLst/>
              <a:ahLst/>
              <a:cxnLst>
                <a:cxn ang="0">
                  <a:pos x="0" y="13"/>
                </a:cxn>
                <a:cxn ang="0">
                  <a:pos x="14" y="0"/>
                </a:cxn>
                <a:cxn ang="0">
                  <a:pos x="28" y="13"/>
                </a:cxn>
                <a:cxn ang="0">
                  <a:pos x="14" y="25"/>
                </a:cxn>
                <a:cxn ang="0">
                  <a:pos x="0" y="13"/>
                </a:cxn>
                <a:cxn ang="0">
                  <a:pos x="19" y="13"/>
                </a:cxn>
                <a:cxn ang="0">
                  <a:pos x="14" y="6"/>
                </a:cxn>
                <a:cxn ang="0">
                  <a:pos x="9"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9" y="9"/>
                    <a:pt x="9" y="13"/>
                  </a:cubicBezTo>
                  <a:cubicBezTo>
                    <a:pt x="9" y="16"/>
                    <a:pt x="10" y="19"/>
                    <a:pt x="14" y="19"/>
                  </a:cubicBezTo>
                  <a:cubicBezTo>
                    <a:pt x="18" y="19"/>
                    <a:pt x="19" y="16"/>
                    <a:pt x="19" y="13"/>
                  </a:cubicBezTo>
                  <a:close/>
                </a:path>
              </a:pathLst>
            </a:custGeom>
            <a:solidFill>
              <a:srgbClr val="FFFFFF"/>
            </a:solidFill>
            <a:ln w="9525">
              <a:noFill/>
              <a:round/>
              <a:headEnd/>
              <a:tailEnd/>
            </a:ln>
          </p:spPr>
          <p:txBody>
            <a:bodyPr/>
            <a:lstStyle/>
            <a:p>
              <a:pPr>
                <a:defRPr/>
              </a:pPr>
              <a:endParaRPr lang="en-US" dirty="0"/>
            </a:p>
          </p:txBody>
        </p:sp>
        <p:sp>
          <p:nvSpPr>
            <p:cNvPr id="34" name="Freeform 1456"/>
            <p:cNvSpPr>
              <a:spLocks/>
            </p:cNvSpPr>
            <p:nvPr userDrawn="1"/>
          </p:nvSpPr>
          <p:spPr bwMode="auto">
            <a:xfrm>
              <a:off x="1655" y="349"/>
              <a:ext cx="36" cy="52"/>
            </a:xfrm>
            <a:custGeom>
              <a:avLst/>
              <a:gdLst/>
              <a:ahLst/>
              <a:cxnLst>
                <a:cxn ang="0">
                  <a:pos x="17" y="7"/>
                </a:cxn>
                <a:cxn ang="0">
                  <a:pos x="15" y="7"/>
                </a:cxn>
                <a:cxn ang="0">
                  <a:pos x="9" y="14"/>
                </a:cxn>
                <a:cxn ang="0">
                  <a:pos x="9" y="25"/>
                </a:cxn>
                <a:cxn ang="0">
                  <a:pos x="0" y="25"/>
                </a:cxn>
                <a:cxn ang="0">
                  <a:pos x="0" y="1"/>
                </a:cxn>
                <a:cxn ang="0">
                  <a:pos x="8" y="1"/>
                </a:cxn>
                <a:cxn ang="0">
                  <a:pos x="8" y="5"/>
                </a:cxn>
                <a:cxn ang="0">
                  <a:pos x="8" y="5"/>
                </a:cxn>
                <a:cxn ang="0">
                  <a:pos x="15" y="0"/>
                </a:cxn>
                <a:cxn ang="0">
                  <a:pos x="18" y="0"/>
                </a:cxn>
                <a:cxn ang="0">
                  <a:pos x="17" y="7"/>
                </a:cxn>
              </a:cxnLst>
              <a:rect l="0" t="0" r="r" b="b"/>
              <a:pathLst>
                <a:path w="18" h="25">
                  <a:moveTo>
                    <a:pt x="17" y="7"/>
                  </a:moveTo>
                  <a:cubicBezTo>
                    <a:pt x="16" y="7"/>
                    <a:pt x="16" y="7"/>
                    <a:pt x="15" y="7"/>
                  </a:cubicBezTo>
                  <a:cubicBezTo>
                    <a:pt x="11" y="7"/>
                    <a:pt x="9" y="10"/>
                    <a:pt x="9" y="14"/>
                  </a:cubicBezTo>
                  <a:cubicBezTo>
                    <a:pt x="9" y="25"/>
                    <a:pt x="9" y="25"/>
                    <a:pt x="9" y="25"/>
                  </a:cubicBezTo>
                  <a:cubicBezTo>
                    <a:pt x="0" y="25"/>
                    <a:pt x="0" y="25"/>
                    <a:pt x="0" y="25"/>
                  </a:cubicBezTo>
                  <a:cubicBezTo>
                    <a:pt x="0" y="1"/>
                    <a:pt x="0" y="1"/>
                    <a:pt x="0" y="1"/>
                  </a:cubicBezTo>
                  <a:cubicBezTo>
                    <a:pt x="8" y="1"/>
                    <a:pt x="8" y="1"/>
                    <a:pt x="8" y="1"/>
                  </a:cubicBezTo>
                  <a:cubicBezTo>
                    <a:pt x="8" y="5"/>
                    <a:pt x="8" y="5"/>
                    <a:pt x="8" y="5"/>
                  </a:cubicBezTo>
                  <a:cubicBezTo>
                    <a:pt x="8" y="5"/>
                    <a:pt x="8" y="5"/>
                    <a:pt x="8" y="5"/>
                  </a:cubicBezTo>
                  <a:cubicBezTo>
                    <a:pt x="9" y="2"/>
                    <a:pt x="11" y="0"/>
                    <a:pt x="15" y="0"/>
                  </a:cubicBezTo>
                  <a:cubicBezTo>
                    <a:pt x="16" y="0"/>
                    <a:pt x="17" y="0"/>
                    <a:pt x="18" y="0"/>
                  </a:cubicBezTo>
                  <a:lnTo>
                    <a:pt x="17" y="7"/>
                  </a:lnTo>
                  <a:close/>
                </a:path>
              </a:pathLst>
            </a:custGeom>
            <a:solidFill>
              <a:srgbClr val="FFFFFF"/>
            </a:solidFill>
            <a:ln w="9525">
              <a:noFill/>
              <a:round/>
              <a:headEnd/>
              <a:tailEnd/>
            </a:ln>
          </p:spPr>
          <p:txBody>
            <a:bodyPr/>
            <a:lstStyle/>
            <a:p>
              <a:pPr>
                <a:defRPr/>
              </a:pPr>
              <a:endParaRPr lang="en-US" dirty="0"/>
            </a:p>
          </p:txBody>
        </p:sp>
        <p:sp>
          <p:nvSpPr>
            <p:cNvPr id="35" name="Freeform 1457"/>
            <p:cNvSpPr>
              <a:spLocks noEditPoints="1"/>
            </p:cNvSpPr>
            <p:nvPr userDrawn="1"/>
          </p:nvSpPr>
          <p:spPr bwMode="auto">
            <a:xfrm>
              <a:off x="1693" y="349"/>
              <a:ext cx="48" cy="52"/>
            </a:xfrm>
            <a:custGeom>
              <a:avLst/>
              <a:gdLst/>
              <a:ahLst/>
              <a:cxnLst>
                <a:cxn ang="0">
                  <a:pos x="17" y="25"/>
                </a:cxn>
                <a:cxn ang="0">
                  <a:pos x="17" y="21"/>
                </a:cxn>
                <a:cxn ang="0">
                  <a:pos x="16" y="21"/>
                </a:cxn>
                <a:cxn ang="0">
                  <a:pos x="9" y="25"/>
                </a:cxn>
                <a:cxn ang="0">
                  <a:pos x="0" y="18"/>
                </a:cxn>
                <a:cxn ang="0">
                  <a:pos x="12" y="9"/>
                </a:cxn>
                <a:cxn ang="0">
                  <a:pos x="16" y="10"/>
                </a:cxn>
                <a:cxn ang="0">
                  <a:pos x="11" y="6"/>
                </a:cxn>
                <a:cxn ang="0">
                  <a:pos x="3" y="7"/>
                </a:cxn>
                <a:cxn ang="0">
                  <a:pos x="3" y="2"/>
                </a:cxn>
                <a:cxn ang="0">
                  <a:pos x="13" y="0"/>
                </a:cxn>
                <a:cxn ang="0">
                  <a:pos x="24" y="10"/>
                </a:cxn>
                <a:cxn ang="0">
                  <a:pos x="24" y="19"/>
                </a:cxn>
                <a:cxn ang="0">
                  <a:pos x="24" y="25"/>
                </a:cxn>
                <a:cxn ang="0">
                  <a:pos x="17" y="25"/>
                </a:cxn>
                <a:cxn ang="0">
                  <a:pos x="11" y="20"/>
                </a:cxn>
                <a:cxn ang="0">
                  <a:pos x="16" y="14"/>
                </a:cxn>
                <a:cxn ang="0">
                  <a:pos x="13" y="14"/>
                </a:cxn>
                <a:cxn ang="0">
                  <a:pos x="8" y="17"/>
                </a:cxn>
                <a:cxn ang="0">
                  <a:pos x="11" y="20"/>
                </a:cxn>
              </a:cxnLst>
              <a:rect l="0" t="0" r="r" b="b"/>
              <a:pathLst>
                <a:path w="24" h="25">
                  <a:moveTo>
                    <a:pt x="17" y="25"/>
                  </a:moveTo>
                  <a:cubicBezTo>
                    <a:pt x="17" y="23"/>
                    <a:pt x="17" y="22"/>
                    <a:pt x="17" y="21"/>
                  </a:cubicBezTo>
                  <a:cubicBezTo>
                    <a:pt x="16" y="21"/>
                    <a:pt x="16" y="21"/>
                    <a:pt x="16" y="21"/>
                  </a:cubicBezTo>
                  <a:cubicBezTo>
                    <a:pt x="15" y="24"/>
                    <a:pt x="12" y="25"/>
                    <a:pt x="9" y="25"/>
                  </a:cubicBezTo>
                  <a:cubicBezTo>
                    <a:pt x="4" y="25"/>
                    <a:pt x="0" y="23"/>
                    <a:pt x="0" y="18"/>
                  </a:cubicBezTo>
                  <a:cubicBezTo>
                    <a:pt x="0" y="10"/>
                    <a:pt x="8" y="9"/>
                    <a:pt x="12" y="9"/>
                  </a:cubicBezTo>
                  <a:cubicBezTo>
                    <a:pt x="14" y="9"/>
                    <a:pt x="15" y="10"/>
                    <a:pt x="16" y="10"/>
                  </a:cubicBezTo>
                  <a:cubicBezTo>
                    <a:pt x="16" y="7"/>
                    <a:pt x="14" y="6"/>
                    <a:pt x="11" y="6"/>
                  </a:cubicBezTo>
                  <a:cubicBezTo>
                    <a:pt x="8" y="6"/>
                    <a:pt x="5" y="6"/>
                    <a:pt x="3" y="7"/>
                  </a:cubicBezTo>
                  <a:cubicBezTo>
                    <a:pt x="3" y="2"/>
                    <a:pt x="3" y="2"/>
                    <a:pt x="3" y="2"/>
                  </a:cubicBezTo>
                  <a:cubicBezTo>
                    <a:pt x="6" y="1"/>
                    <a:pt x="9" y="0"/>
                    <a:pt x="13" y="0"/>
                  </a:cubicBezTo>
                  <a:cubicBezTo>
                    <a:pt x="19" y="0"/>
                    <a:pt x="24" y="3"/>
                    <a:pt x="24" y="10"/>
                  </a:cubicBezTo>
                  <a:cubicBezTo>
                    <a:pt x="24" y="19"/>
                    <a:pt x="24" y="19"/>
                    <a:pt x="24" y="19"/>
                  </a:cubicBezTo>
                  <a:cubicBezTo>
                    <a:pt x="24" y="21"/>
                    <a:pt x="24" y="23"/>
                    <a:pt x="24" y="25"/>
                  </a:cubicBezTo>
                  <a:lnTo>
                    <a:pt x="17" y="25"/>
                  </a:lnTo>
                  <a:close/>
                  <a:moveTo>
                    <a:pt x="11" y="20"/>
                  </a:moveTo>
                  <a:cubicBezTo>
                    <a:pt x="14" y="20"/>
                    <a:pt x="16" y="17"/>
                    <a:pt x="16" y="14"/>
                  </a:cubicBezTo>
                  <a:cubicBezTo>
                    <a:pt x="15" y="14"/>
                    <a:pt x="14" y="14"/>
                    <a:pt x="13" y="14"/>
                  </a:cubicBezTo>
                  <a:cubicBezTo>
                    <a:pt x="10" y="14"/>
                    <a:pt x="8" y="15"/>
                    <a:pt x="8" y="17"/>
                  </a:cubicBezTo>
                  <a:cubicBezTo>
                    <a:pt x="8" y="19"/>
                    <a:pt x="9" y="20"/>
                    <a:pt x="11" y="20"/>
                  </a:cubicBezTo>
                  <a:close/>
                </a:path>
              </a:pathLst>
            </a:custGeom>
            <a:solidFill>
              <a:srgbClr val="FFFFFF"/>
            </a:solidFill>
            <a:ln w="9525">
              <a:noFill/>
              <a:round/>
              <a:headEnd/>
              <a:tailEnd/>
            </a:ln>
          </p:spPr>
          <p:txBody>
            <a:bodyPr/>
            <a:lstStyle/>
            <a:p>
              <a:pPr>
                <a:defRPr/>
              </a:pPr>
              <a:endParaRPr lang="en-US" dirty="0"/>
            </a:p>
          </p:txBody>
        </p:sp>
        <p:sp>
          <p:nvSpPr>
            <p:cNvPr id="36" name="Freeform 1458"/>
            <p:cNvSpPr>
              <a:spLocks/>
            </p:cNvSpPr>
            <p:nvPr userDrawn="1"/>
          </p:nvSpPr>
          <p:spPr bwMode="auto">
            <a:xfrm>
              <a:off x="1747" y="334"/>
              <a:ext cx="38" cy="65"/>
            </a:xfrm>
            <a:custGeom>
              <a:avLst/>
              <a:gdLst/>
              <a:ahLst/>
              <a:cxnLst>
                <a:cxn ang="0">
                  <a:pos x="0" y="8"/>
                </a:cxn>
                <a:cxn ang="0">
                  <a:pos x="4" y="8"/>
                </a:cxn>
                <a:cxn ang="0">
                  <a:pos x="4" y="2"/>
                </a:cxn>
                <a:cxn ang="0">
                  <a:pos x="12" y="0"/>
                </a:cxn>
                <a:cxn ang="0">
                  <a:pos x="12" y="8"/>
                </a:cxn>
                <a:cxn ang="0">
                  <a:pos x="18" y="8"/>
                </a:cxn>
                <a:cxn ang="0">
                  <a:pos x="18" y="13"/>
                </a:cxn>
                <a:cxn ang="0">
                  <a:pos x="12" y="13"/>
                </a:cxn>
                <a:cxn ang="0">
                  <a:pos x="12" y="22"/>
                </a:cxn>
                <a:cxn ang="0">
                  <a:pos x="16" y="27"/>
                </a:cxn>
                <a:cxn ang="0">
                  <a:pos x="18" y="26"/>
                </a:cxn>
                <a:cxn ang="0">
                  <a:pos x="19" y="32"/>
                </a:cxn>
                <a:cxn ang="0">
                  <a:pos x="13" y="32"/>
                </a:cxn>
                <a:cxn ang="0">
                  <a:pos x="4" y="23"/>
                </a:cxn>
                <a:cxn ang="0">
                  <a:pos x="4" y="13"/>
                </a:cxn>
                <a:cxn ang="0">
                  <a:pos x="0" y="13"/>
                </a:cxn>
                <a:cxn ang="0">
                  <a:pos x="0" y="8"/>
                </a:cxn>
              </a:cxnLst>
              <a:rect l="0" t="0" r="r" b="b"/>
              <a:pathLst>
                <a:path w="19" h="32">
                  <a:moveTo>
                    <a:pt x="0" y="8"/>
                  </a:moveTo>
                  <a:cubicBezTo>
                    <a:pt x="4" y="8"/>
                    <a:pt x="4" y="8"/>
                    <a:pt x="4" y="8"/>
                  </a:cubicBezTo>
                  <a:cubicBezTo>
                    <a:pt x="4" y="2"/>
                    <a:pt x="4" y="2"/>
                    <a:pt x="4" y="2"/>
                  </a:cubicBezTo>
                  <a:cubicBezTo>
                    <a:pt x="12" y="0"/>
                    <a:pt x="12" y="0"/>
                    <a:pt x="12" y="0"/>
                  </a:cubicBezTo>
                  <a:cubicBezTo>
                    <a:pt x="12" y="8"/>
                    <a:pt x="12" y="8"/>
                    <a:pt x="12" y="8"/>
                  </a:cubicBezTo>
                  <a:cubicBezTo>
                    <a:pt x="18" y="8"/>
                    <a:pt x="18" y="8"/>
                    <a:pt x="18" y="8"/>
                  </a:cubicBezTo>
                  <a:cubicBezTo>
                    <a:pt x="18" y="13"/>
                    <a:pt x="18" y="13"/>
                    <a:pt x="18" y="13"/>
                  </a:cubicBezTo>
                  <a:cubicBezTo>
                    <a:pt x="12" y="13"/>
                    <a:pt x="12" y="13"/>
                    <a:pt x="12" y="13"/>
                  </a:cubicBezTo>
                  <a:cubicBezTo>
                    <a:pt x="12" y="22"/>
                    <a:pt x="12" y="22"/>
                    <a:pt x="12" y="22"/>
                  </a:cubicBezTo>
                  <a:cubicBezTo>
                    <a:pt x="12" y="25"/>
                    <a:pt x="13" y="27"/>
                    <a:pt x="16" y="27"/>
                  </a:cubicBezTo>
                  <a:cubicBezTo>
                    <a:pt x="17" y="27"/>
                    <a:pt x="17" y="26"/>
                    <a:pt x="18" y="26"/>
                  </a:cubicBezTo>
                  <a:cubicBezTo>
                    <a:pt x="19" y="32"/>
                    <a:pt x="19" y="32"/>
                    <a:pt x="19" y="32"/>
                  </a:cubicBezTo>
                  <a:cubicBezTo>
                    <a:pt x="17" y="32"/>
                    <a:pt x="15" y="32"/>
                    <a:pt x="13" y="32"/>
                  </a:cubicBezTo>
                  <a:cubicBezTo>
                    <a:pt x="6" y="32"/>
                    <a:pt x="4" y="29"/>
                    <a:pt x="4" y="23"/>
                  </a:cubicBezTo>
                  <a:cubicBezTo>
                    <a:pt x="4" y="13"/>
                    <a:pt x="4" y="13"/>
                    <a:pt x="4" y="13"/>
                  </a:cubicBezTo>
                  <a:cubicBezTo>
                    <a:pt x="0" y="13"/>
                    <a:pt x="0" y="13"/>
                    <a:pt x="0" y="13"/>
                  </a:cubicBezTo>
                  <a:lnTo>
                    <a:pt x="0" y="8"/>
                  </a:lnTo>
                  <a:close/>
                </a:path>
              </a:pathLst>
            </a:custGeom>
            <a:solidFill>
              <a:srgbClr val="FFFFFF"/>
            </a:solidFill>
            <a:ln w="9525">
              <a:noFill/>
              <a:round/>
              <a:headEnd/>
              <a:tailEnd/>
            </a:ln>
          </p:spPr>
          <p:txBody>
            <a:bodyPr/>
            <a:lstStyle/>
            <a:p>
              <a:pPr>
                <a:defRPr/>
              </a:pPr>
              <a:endParaRPr lang="en-US" dirty="0"/>
            </a:p>
          </p:txBody>
        </p:sp>
        <p:sp>
          <p:nvSpPr>
            <p:cNvPr id="37" name="Freeform 1459"/>
            <p:cNvSpPr>
              <a:spLocks noEditPoints="1"/>
            </p:cNvSpPr>
            <p:nvPr userDrawn="1"/>
          </p:nvSpPr>
          <p:spPr bwMode="auto">
            <a:xfrm>
              <a:off x="1791" y="330"/>
              <a:ext cx="18" cy="69"/>
            </a:xfrm>
            <a:custGeom>
              <a:avLst/>
              <a:gdLst/>
              <a:ahLst/>
              <a:cxnLst>
                <a:cxn ang="0">
                  <a:pos x="18" y="13"/>
                </a:cxn>
                <a:cxn ang="0">
                  <a:pos x="0" y="13"/>
                </a:cxn>
                <a:cxn ang="0">
                  <a:pos x="0" y="0"/>
                </a:cxn>
                <a:cxn ang="0">
                  <a:pos x="18" y="0"/>
                </a:cxn>
                <a:cxn ang="0">
                  <a:pos x="18" y="13"/>
                </a:cxn>
                <a:cxn ang="0">
                  <a:pos x="0" y="21"/>
                </a:cxn>
                <a:cxn ang="0">
                  <a:pos x="18" y="21"/>
                </a:cxn>
                <a:cxn ang="0">
                  <a:pos x="18" y="69"/>
                </a:cxn>
                <a:cxn ang="0">
                  <a:pos x="0" y="69"/>
                </a:cxn>
                <a:cxn ang="0">
                  <a:pos x="0" y="21"/>
                </a:cxn>
              </a:cxnLst>
              <a:rect l="0" t="0" r="r" b="b"/>
              <a:pathLst>
                <a:path w="18" h="69">
                  <a:moveTo>
                    <a:pt x="18" y="13"/>
                  </a:moveTo>
                  <a:lnTo>
                    <a:pt x="0" y="13"/>
                  </a:lnTo>
                  <a:lnTo>
                    <a:pt x="0" y="0"/>
                  </a:lnTo>
                  <a:lnTo>
                    <a:pt x="18" y="0"/>
                  </a:lnTo>
                  <a:lnTo>
                    <a:pt x="18" y="13"/>
                  </a:lnTo>
                  <a:close/>
                  <a:moveTo>
                    <a:pt x="0" y="21"/>
                  </a:moveTo>
                  <a:lnTo>
                    <a:pt x="18" y="21"/>
                  </a:lnTo>
                  <a:lnTo>
                    <a:pt x="18" y="69"/>
                  </a:lnTo>
                  <a:lnTo>
                    <a:pt x="0" y="69"/>
                  </a:lnTo>
                  <a:lnTo>
                    <a:pt x="0" y="21"/>
                  </a:lnTo>
                  <a:close/>
                </a:path>
              </a:pathLst>
            </a:custGeom>
            <a:solidFill>
              <a:srgbClr val="FFFFFF"/>
            </a:solidFill>
            <a:ln w="9525">
              <a:noFill/>
              <a:round/>
              <a:headEnd/>
              <a:tailEnd/>
            </a:ln>
          </p:spPr>
          <p:txBody>
            <a:bodyPr/>
            <a:lstStyle/>
            <a:p>
              <a:pPr>
                <a:defRPr/>
              </a:pPr>
              <a:endParaRPr lang="en-US" dirty="0"/>
            </a:p>
          </p:txBody>
        </p:sp>
        <p:sp>
          <p:nvSpPr>
            <p:cNvPr id="38" name="Freeform 1460"/>
            <p:cNvSpPr>
              <a:spLocks noEditPoints="1"/>
            </p:cNvSpPr>
            <p:nvPr userDrawn="1"/>
          </p:nvSpPr>
          <p:spPr bwMode="auto">
            <a:xfrm>
              <a:off x="1817" y="349"/>
              <a:ext cx="56" cy="52"/>
            </a:xfrm>
            <a:custGeom>
              <a:avLst/>
              <a:gdLst/>
              <a:ahLst/>
              <a:cxnLst>
                <a:cxn ang="0">
                  <a:pos x="0" y="13"/>
                </a:cxn>
                <a:cxn ang="0">
                  <a:pos x="14" y="0"/>
                </a:cxn>
                <a:cxn ang="0">
                  <a:pos x="28" y="13"/>
                </a:cxn>
                <a:cxn ang="0">
                  <a:pos x="14" y="25"/>
                </a:cxn>
                <a:cxn ang="0">
                  <a:pos x="0" y="13"/>
                </a:cxn>
                <a:cxn ang="0">
                  <a:pos x="19" y="13"/>
                </a:cxn>
                <a:cxn ang="0">
                  <a:pos x="14" y="6"/>
                </a:cxn>
                <a:cxn ang="0">
                  <a:pos x="9"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9" y="9"/>
                    <a:pt x="9" y="13"/>
                  </a:cubicBezTo>
                  <a:cubicBezTo>
                    <a:pt x="9" y="16"/>
                    <a:pt x="10" y="19"/>
                    <a:pt x="14" y="19"/>
                  </a:cubicBezTo>
                  <a:cubicBezTo>
                    <a:pt x="18" y="19"/>
                    <a:pt x="19" y="16"/>
                    <a:pt x="19" y="13"/>
                  </a:cubicBezTo>
                  <a:close/>
                </a:path>
              </a:pathLst>
            </a:custGeom>
            <a:solidFill>
              <a:srgbClr val="FFFFFF"/>
            </a:solidFill>
            <a:ln w="9525">
              <a:noFill/>
              <a:round/>
              <a:headEnd/>
              <a:tailEnd/>
            </a:ln>
          </p:spPr>
          <p:txBody>
            <a:bodyPr/>
            <a:lstStyle/>
            <a:p>
              <a:pPr>
                <a:defRPr/>
              </a:pPr>
              <a:endParaRPr lang="en-US" dirty="0"/>
            </a:p>
          </p:txBody>
        </p:sp>
        <p:sp>
          <p:nvSpPr>
            <p:cNvPr id="39" name="Freeform 1461"/>
            <p:cNvSpPr>
              <a:spLocks/>
            </p:cNvSpPr>
            <p:nvPr userDrawn="1"/>
          </p:nvSpPr>
          <p:spPr bwMode="auto">
            <a:xfrm>
              <a:off x="1879" y="349"/>
              <a:ext cx="52" cy="52"/>
            </a:xfrm>
            <a:custGeom>
              <a:avLst/>
              <a:gdLst/>
              <a:ahLst/>
              <a:cxnLst>
                <a:cxn ang="0">
                  <a:pos x="0" y="1"/>
                </a:cxn>
                <a:cxn ang="0">
                  <a:pos x="8" y="1"/>
                </a:cxn>
                <a:cxn ang="0">
                  <a:pos x="8" y="5"/>
                </a:cxn>
                <a:cxn ang="0">
                  <a:pos x="8" y="5"/>
                </a:cxn>
                <a:cxn ang="0">
                  <a:pos x="16" y="0"/>
                </a:cxn>
                <a:cxn ang="0">
                  <a:pos x="26" y="10"/>
                </a:cxn>
                <a:cxn ang="0">
                  <a:pos x="26" y="25"/>
                </a:cxn>
                <a:cxn ang="0">
                  <a:pos x="17" y="25"/>
                </a:cxn>
                <a:cxn ang="0">
                  <a:pos x="17" y="13"/>
                </a:cxn>
                <a:cxn ang="0">
                  <a:pos x="14" y="7"/>
                </a:cxn>
                <a:cxn ang="0">
                  <a:pos x="8" y="14"/>
                </a:cxn>
                <a:cxn ang="0">
                  <a:pos x="8" y="25"/>
                </a:cxn>
                <a:cxn ang="0">
                  <a:pos x="0" y="25"/>
                </a:cxn>
                <a:cxn ang="0">
                  <a:pos x="0" y="1"/>
                </a:cxn>
              </a:cxnLst>
              <a:rect l="0" t="0" r="r" b="b"/>
              <a:pathLst>
                <a:path w="26" h="25">
                  <a:moveTo>
                    <a:pt x="0" y="1"/>
                  </a:moveTo>
                  <a:cubicBezTo>
                    <a:pt x="8" y="1"/>
                    <a:pt x="8" y="1"/>
                    <a:pt x="8" y="1"/>
                  </a:cubicBezTo>
                  <a:cubicBezTo>
                    <a:pt x="8" y="5"/>
                    <a:pt x="8" y="5"/>
                    <a:pt x="8" y="5"/>
                  </a:cubicBezTo>
                  <a:cubicBezTo>
                    <a:pt x="8" y="5"/>
                    <a:pt x="8" y="5"/>
                    <a:pt x="8" y="5"/>
                  </a:cubicBezTo>
                  <a:cubicBezTo>
                    <a:pt x="9" y="2"/>
                    <a:pt x="13" y="0"/>
                    <a:pt x="16" y="0"/>
                  </a:cubicBezTo>
                  <a:cubicBezTo>
                    <a:pt x="23" y="0"/>
                    <a:pt x="26" y="5"/>
                    <a:pt x="26" y="10"/>
                  </a:cubicBezTo>
                  <a:cubicBezTo>
                    <a:pt x="26" y="25"/>
                    <a:pt x="26" y="25"/>
                    <a:pt x="26" y="25"/>
                  </a:cubicBezTo>
                  <a:cubicBezTo>
                    <a:pt x="17" y="25"/>
                    <a:pt x="17" y="25"/>
                    <a:pt x="17" y="25"/>
                  </a:cubicBezTo>
                  <a:cubicBezTo>
                    <a:pt x="17" y="13"/>
                    <a:pt x="17" y="13"/>
                    <a:pt x="17" y="13"/>
                  </a:cubicBezTo>
                  <a:cubicBezTo>
                    <a:pt x="17" y="9"/>
                    <a:pt x="16" y="7"/>
                    <a:pt x="14" y="7"/>
                  </a:cubicBezTo>
                  <a:cubicBezTo>
                    <a:pt x="10" y="7"/>
                    <a:pt x="8" y="9"/>
                    <a:pt x="8" y="14"/>
                  </a:cubicBezTo>
                  <a:cubicBezTo>
                    <a:pt x="8" y="25"/>
                    <a:pt x="8" y="25"/>
                    <a:pt x="8" y="25"/>
                  </a:cubicBezTo>
                  <a:cubicBezTo>
                    <a:pt x="0" y="25"/>
                    <a:pt x="0" y="25"/>
                    <a:pt x="0" y="25"/>
                  </a:cubicBezTo>
                  <a:lnTo>
                    <a:pt x="0" y="1"/>
                  </a:lnTo>
                  <a:close/>
                </a:path>
              </a:pathLst>
            </a:custGeom>
            <a:solidFill>
              <a:srgbClr val="FFFFFF"/>
            </a:solidFill>
            <a:ln w="9525">
              <a:noFill/>
              <a:round/>
              <a:headEnd/>
              <a:tailEnd/>
            </a:ln>
          </p:spPr>
          <p:txBody>
            <a:bodyPr/>
            <a:lstStyle/>
            <a:p>
              <a:pPr>
                <a:defRPr/>
              </a:pPr>
              <a:endParaRPr lang="en-US" dirty="0"/>
            </a:p>
          </p:txBody>
        </p:sp>
        <p:sp>
          <p:nvSpPr>
            <p:cNvPr id="40" name="Freeform 1462"/>
            <p:cNvSpPr>
              <a:spLocks/>
            </p:cNvSpPr>
            <p:nvPr userDrawn="1"/>
          </p:nvSpPr>
          <p:spPr bwMode="auto">
            <a:xfrm>
              <a:off x="990" y="425"/>
              <a:ext cx="48" cy="38"/>
            </a:xfrm>
            <a:custGeom>
              <a:avLst/>
              <a:gdLst/>
              <a:ahLst/>
              <a:cxnLst>
                <a:cxn ang="0">
                  <a:pos x="38" y="38"/>
                </a:cxn>
                <a:cxn ang="0">
                  <a:pos x="34" y="38"/>
                </a:cxn>
                <a:cxn ang="0">
                  <a:pos x="24" y="4"/>
                </a:cxn>
                <a:cxn ang="0">
                  <a:pos x="24" y="4"/>
                </a:cxn>
                <a:cxn ang="0">
                  <a:pos x="16" y="38"/>
                </a:cxn>
                <a:cxn ang="0">
                  <a:pos x="10" y="38"/>
                </a:cxn>
                <a:cxn ang="0">
                  <a:pos x="0" y="0"/>
                </a:cxn>
                <a:cxn ang="0">
                  <a:pos x="4" y="0"/>
                </a:cxn>
                <a:cxn ang="0">
                  <a:pos x="14" y="34"/>
                </a:cxn>
                <a:cxn ang="0">
                  <a:pos x="14" y="34"/>
                </a:cxn>
                <a:cxn ang="0">
                  <a:pos x="22" y="0"/>
                </a:cxn>
                <a:cxn ang="0">
                  <a:pos x="26" y="0"/>
                </a:cxn>
                <a:cxn ang="0">
                  <a:pos x="36" y="34"/>
                </a:cxn>
                <a:cxn ang="0">
                  <a:pos x="36" y="34"/>
                </a:cxn>
                <a:cxn ang="0">
                  <a:pos x="46" y="0"/>
                </a:cxn>
                <a:cxn ang="0">
                  <a:pos x="48" y="0"/>
                </a:cxn>
                <a:cxn ang="0">
                  <a:pos x="38" y="38"/>
                </a:cxn>
              </a:cxnLst>
              <a:rect l="0" t="0" r="r" b="b"/>
              <a:pathLst>
                <a:path w="48" h="38">
                  <a:moveTo>
                    <a:pt x="38" y="38"/>
                  </a:moveTo>
                  <a:lnTo>
                    <a:pt x="34" y="38"/>
                  </a:lnTo>
                  <a:lnTo>
                    <a:pt x="24" y="4"/>
                  </a:lnTo>
                  <a:lnTo>
                    <a:pt x="24" y="4"/>
                  </a:lnTo>
                  <a:lnTo>
                    <a:pt x="16" y="38"/>
                  </a:lnTo>
                  <a:lnTo>
                    <a:pt x="10" y="38"/>
                  </a:lnTo>
                  <a:lnTo>
                    <a:pt x="0" y="0"/>
                  </a:lnTo>
                  <a:lnTo>
                    <a:pt x="4" y="0"/>
                  </a:lnTo>
                  <a:lnTo>
                    <a:pt x="14" y="34"/>
                  </a:lnTo>
                  <a:lnTo>
                    <a:pt x="14" y="34"/>
                  </a:lnTo>
                  <a:lnTo>
                    <a:pt x="22" y="0"/>
                  </a:lnTo>
                  <a:lnTo>
                    <a:pt x="26" y="0"/>
                  </a:lnTo>
                  <a:lnTo>
                    <a:pt x="36" y="34"/>
                  </a:lnTo>
                  <a:lnTo>
                    <a:pt x="36" y="34"/>
                  </a:lnTo>
                  <a:lnTo>
                    <a:pt x="46" y="0"/>
                  </a:lnTo>
                  <a:lnTo>
                    <a:pt x="48" y="0"/>
                  </a:lnTo>
                  <a:lnTo>
                    <a:pt x="38" y="38"/>
                  </a:lnTo>
                  <a:close/>
                </a:path>
              </a:pathLst>
            </a:custGeom>
            <a:solidFill>
              <a:srgbClr val="FFFFFF"/>
            </a:solidFill>
            <a:ln w="9525">
              <a:noFill/>
              <a:round/>
              <a:headEnd/>
              <a:tailEnd/>
            </a:ln>
          </p:spPr>
          <p:txBody>
            <a:bodyPr/>
            <a:lstStyle/>
            <a:p>
              <a:pPr>
                <a:defRPr/>
              </a:pPr>
              <a:endParaRPr lang="en-US" dirty="0"/>
            </a:p>
          </p:txBody>
        </p:sp>
        <p:sp>
          <p:nvSpPr>
            <p:cNvPr id="41" name="Freeform 1463"/>
            <p:cNvSpPr>
              <a:spLocks noEditPoints="1"/>
            </p:cNvSpPr>
            <p:nvPr userDrawn="1"/>
          </p:nvSpPr>
          <p:spPr bwMode="auto">
            <a:xfrm>
              <a:off x="1040" y="435"/>
              <a:ext cx="24" cy="28"/>
            </a:xfrm>
            <a:custGeom>
              <a:avLst/>
              <a:gdLst/>
              <a:ahLst/>
              <a:cxnLst>
                <a:cxn ang="0">
                  <a:pos x="6" y="0"/>
                </a:cxn>
                <a:cxn ang="0">
                  <a:pos x="12" y="7"/>
                </a:cxn>
                <a:cxn ang="0">
                  <a:pos x="6" y="14"/>
                </a:cxn>
                <a:cxn ang="0">
                  <a:pos x="0" y="7"/>
                </a:cxn>
                <a:cxn ang="0">
                  <a:pos x="6" y="0"/>
                </a:cxn>
                <a:cxn ang="0">
                  <a:pos x="6" y="13"/>
                </a:cxn>
                <a:cxn ang="0">
                  <a:pos x="11" y="7"/>
                </a:cxn>
                <a:cxn ang="0">
                  <a:pos x="6" y="1"/>
                </a:cxn>
                <a:cxn ang="0">
                  <a:pos x="2" y="7"/>
                </a:cxn>
                <a:cxn ang="0">
                  <a:pos x="6" y="13"/>
                </a:cxn>
              </a:cxnLst>
              <a:rect l="0" t="0" r="r" b="b"/>
              <a:pathLst>
                <a:path w="12" h="14">
                  <a:moveTo>
                    <a:pt x="6" y="0"/>
                  </a:moveTo>
                  <a:cubicBezTo>
                    <a:pt x="10" y="0"/>
                    <a:pt x="12" y="3"/>
                    <a:pt x="12" y="7"/>
                  </a:cubicBezTo>
                  <a:cubicBezTo>
                    <a:pt x="12" y="11"/>
                    <a:pt x="10" y="14"/>
                    <a:pt x="6" y="14"/>
                  </a:cubicBezTo>
                  <a:cubicBezTo>
                    <a:pt x="2" y="14"/>
                    <a:pt x="0" y="11"/>
                    <a:pt x="0" y="7"/>
                  </a:cubicBezTo>
                  <a:cubicBezTo>
                    <a:pt x="0" y="3"/>
                    <a:pt x="2" y="0"/>
                    <a:pt x="6" y="0"/>
                  </a:cubicBezTo>
                  <a:close/>
                  <a:moveTo>
                    <a:pt x="6" y="13"/>
                  </a:moveTo>
                  <a:cubicBezTo>
                    <a:pt x="9" y="13"/>
                    <a:pt x="11" y="10"/>
                    <a:pt x="11" y="7"/>
                  </a:cubicBezTo>
                  <a:cubicBezTo>
                    <a:pt x="11" y="4"/>
                    <a:pt x="9" y="1"/>
                    <a:pt x="6" y="1"/>
                  </a:cubicBezTo>
                  <a:cubicBezTo>
                    <a:pt x="3" y="1"/>
                    <a:pt x="2" y="4"/>
                    <a:pt x="2" y="7"/>
                  </a:cubicBezTo>
                  <a:cubicBezTo>
                    <a:pt x="2" y="10"/>
                    <a:pt x="3" y="13"/>
                    <a:pt x="6" y="13"/>
                  </a:cubicBezTo>
                  <a:close/>
                </a:path>
              </a:pathLst>
            </a:custGeom>
            <a:solidFill>
              <a:srgbClr val="FFFFFF"/>
            </a:solidFill>
            <a:ln w="9525">
              <a:noFill/>
              <a:round/>
              <a:headEnd/>
              <a:tailEnd/>
            </a:ln>
          </p:spPr>
          <p:txBody>
            <a:bodyPr/>
            <a:lstStyle/>
            <a:p>
              <a:pPr>
                <a:defRPr/>
              </a:pPr>
              <a:endParaRPr lang="en-US" dirty="0"/>
            </a:p>
          </p:txBody>
        </p:sp>
        <p:sp>
          <p:nvSpPr>
            <p:cNvPr id="42" name="Freeform 1464"/>
            <p:cNvSpPr>
              <a:spLocks/>
            </p:cNvSpPr>
            <p:nvPr userDrawn="1"/>
          </p:nvSpPr>
          <p:spPr bwMode="auto">
            <a:xfrm>
              <a:off x="1070" y="435"/>
              <a:ext cx="12" cy="28"/>
            </a:xfrm>
            <a:custGeom>
              <a:avLst/>
              <a:gdLst/>
              <a:ahLst/>
              <a:cxnLst>
                <a:cxn ang="0">
                  <a:pos x="0" y="3"/>
                </a:cxn>
                <a:cxn ang="0">
                  <a:pos x="0" y="0"/>
                </a:cxn>
                <a:cxn ang="0">
                  <a:pos x="2" y="0"/>
                </a:cxn>
                <a:cxn ang="0">
                  <a:pos x="2" y="3"/>
                </a:cxn>
                <a:cxn ang="0">
                  <a:pos x="2" y="3"/>
                </a:cxn>
                <a:cxn ang="0">
                  <a:pos x="5" y="0"/>
                </a:cxn>
                <a:cxn ang="0">
                  <a:pos x="6" y="0"/>
                </a:cxn>
                <a:cxn ang="0">
                  <a:pos x="6" y="2"/>
                </a:cxn>
                <a:cxn ang="0">
                  <a:pos x="5" y="2"/>
                </a:cxn>
                <a:cxn ang="0">
                  <a:pos x="2" y="7"/>
                </a:cxn>
                <a:cxn ang="0">
                  <a:pos x="2" y="14"/>
                </a:cxn>
                <a:cxn ang="0">
                  <a:pos x="0" y="14"/>
                </a:cxn>
                <a:cxn ang="0">
                  <a:pos x="0" y="3"/>
                </a:cxn>
              </a:cxnLst>
              <a:rect l="0" t="0" r="r" b="b"/>
              <a:pathLst>
                <a:path w="6" h="14">
                  <a:moveTo>
                    <a:pt x="0" y="3"/>
                  </a:moveTo>
                  <a:cubicBezTo>
                    <a:pt x="0" y="2"/>
                    <a:pt x="0" y="1"/>
                    <a:pt x="0" y="0"/>
                  </a:cubicBezTo>
                  <a:cubicBezTo>
                    <a:pt x="2" y="0"/>
                    <a:pt x="2" y="0"/>
                    <a:pt x="2" y="0"/>
                  </a:cubicBezTo>
                  <a:cubicBezTo>
                    <a:pt x="2" y="3"/>
                    <a:pt x="2" y="3"/>
                    <a:pt x="2" y="3"/>
                  </a:cubicBezTo>
                  <a:cubicBezTo>
                    <a:pt x="2" y="3"/>
                    <a:pt x="2" y="3"/>
                    <a:pt x="2" y="3"/>
                  </a:cubicBezTo>
                  <a:cubicBezTo>
                    <a:pt x="2" y="1"/>
                    <a:pt x="3" y="0"/>
                    <a:pt x="5" y="0"/>
                  </a:cubicBezTo>
                  <a:cubicBezTo>
                    <a:pt x="6" y="0"/>
                    <a:pt x="6" y="0"/>
                    <a:pt x="6" y="0"/>
                  </a:cubicBezTo>
                  <a:cubicBezTo>
                    <a:pt x="6" y="2"/>
                    <a:pt x="6" y="2"/>
                    <a:pt x="6" y="2"/>
                  </a:cubicBezTo>
                  <a:cubicBezTo>
                    <a:pt x="6" y="2"/>
                    <a:pt x="6" y="2"/>
                    <a:pt x="5" y="2"/>
                  </a:cubicBezTo>
                  <a:cubicBezTo>
                    <a:pt x="3" y="2"/>
                    <a:pt x="2" y="5"/>
                    <a:pt x="2" y="7"/>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defRPr/>
              </a:pPr>
              <a:endParaRPr lang="en-US" dirty="0"/>
            </a:p>
          </p:txBody>
        </p:sp>
        <p:sp>
          <p:nvSpPr>
            <p:cNvPr id="43" name="Rectangle 1465"/>
            <p:cNvSpPr>
              <a:spLocks noChangeArrowheads="1"/>
            </p:cNvSpPr>
            <p:nvPr userDrawn="1"/>
          </p:nvSpPr>
          <p:spPr bwMode="auto">
            <a:xfrm>
              <a:off x="1088" y="423"/>
              <a:ext cx="2" cy="40"/>
            </a:xfrm>
            <a:prstGeom prst="rect">
              <a:avLst/>
            </a:prstGeom>
            <a:solidFill>
              <a:srgbClr val="FFFFFF"/>
            </a:solidFill>
            <a:ln w="9525">
              <a:noFill/>
              <a:miter lim="800000"/>
              <a:headEnd/>
              <a:tailEnd/>
            </a:ln>
          </p:spPr>
          <p:txBody>
            <a:bodyPr/>
            <a:lstStyle/>
            <a:p>
              <a:pPr>
                <a:defRPr/>
              </a:pPr>
              <a:endParaRPr lang="en-US" dirty="0"/>
            </a:p>
          </p:txBody>
        </p:sp>
        <p:sp>
          <p:nvSpPr>
            <p:cNvPr id="44" name="Freeform 1466"/>
            <p:cNvSpPr>
              <a:spLocks noEditPoints="1"/>
            </p:cNvSpPr>
            <p:nvPr userDrawn="1"/>
          </p:nvSpPr>
          <p:spPr bwMode="auto">
            <a:xfrm>
              <a:off x="1096" y="423"/>
              <a:ext cx="24" cy="40"/>
            </a:xfrm>
            <a:custGeom>
              <a:avLst/>
              <a:gdLst/>
              <a:ahLst/>
              <a:cxnLst>
                <a:cxn ang="0">
                  <a:pos x="12" y="20"/>
                </a:cxn>
                <a:cxn ang="0">
                  <a:pos x="10" y="20"/>
                </a:cxn>
                <a:cxn ang="0">
                  <a:pos x="10" y="17"/>
                </a:cxn>
                <a:cxn ang="0">
                  <a:pos x="10" y="17"/>
                </a:cxn>
                <a:cxn ang="0">
                  <a:pos x="6" y="20"/>
                </a:cxn>
                <a:cxn ang="0">
                  <a:pos x="0" y="13"/>
                </a:cxn>
                <a:cxn ang="0">
                  <a:pos x="6" y="6"/>
                </a:cxn>
                <a:cxn ang="0">
                  <a:pos x="10" y="9"/>
                </a:cxn>
                <a:cxn ang="0">
                  <a:pos x="10" y="9"/>
                </a:cxn>
                <a:cxn ang="0">
                  <a:pos x="10" y="0"/>
                </a:cxn>
                <a:cxn ang="0">
                  <a:pos x="12" y="0"/>
                </a:cxn>
                <a:cxn ang="0">
                  <a:pos x="12" y="20"/>
                </a:cxn>
                <a:cxn ang="0">
                  <a:pos x="6" y="19"/>
                </a:cxn>
                <a:cxn ang="0">
                  <a:pos x="10" y="13"/>
                </a:cxn>
                <a:cxn ang="0">
                  <a:pos x="6" y="7"/>
                </a:cxn>
                <a:cxn ang="0">
                  <a:pos x="2" y="13"/>
                </a:cxn>
                <a:cxn ang="0">
                  <a:pos x="6" y="19"/>
                </a:cxn>
              </a:cxnLst>
              <a:rect l="0" t="0" r="r" b="b"/>
              <a:pathLst>
                <a:path w="12" h="20">
                  <a:moveTo>
                    <a:pt x="12" y="20"/>
                  </a:moveTo>
                  <a:cubicBezTo>
                    <a:pt x="10" y="20"/>
                    <a:pt x="10" y="20"/>
                    <a:pt x="10" y="20"/>
                  </a:cubicBezTo>
                  <a:cubicBezTo>
                    <a:pt x="10" y="17"/>
                    <a:pt x="10" y="17"/>
                    <a:pt x="10" y="17"/>
                  </a:cubicBezTo>
                  <a:cubicBezTo>
                    <a:pt x="10" y="17"/>
                    <a:pt x="10" y="17"/>
                    <a:pt x="10" y="17"/>
                  </a:cubicBezTo>
                  <a:cubicBezTo>
                    <a:pt x="9" y="19"/>
                    <a:pt x="8" y="20"/>
                    <a:pt x="6" y="20"/>
                  </a:cubicBezTo>
                  <a:cubicBezTo>
                    <a:pt x="2" y="20"/>
                    <a:pt x="0" y="17"/>
                    <a:pt x="0" y="13"/>
                  </a:cubicBezTo>
                  <a:cubicBezTo>
                    <a:pt x="0" y="9"/>
                    <a:pt x="2" y="6"/>
                    <a:pt x="6" y="6"/>
                  </a:cubicBezTo>
                  <a:cubicBezTo>
                    <a:pt x="8" y="6"/>
                    <a:pt x="10" y="8"/>
                    <a:pt x="10" y="9"/>
                  </a:cubicBezTo>
                  <a:cubicBezTo>
                    <a:pt x="10" y="9"/>
                    <a:pt x="10" y="9"/>
                    <a:pt x="10" y="9"/>
                  </a:cubicBezTo>
                  <a:cubicBezTo>
                    <a:pt x="10" y="0"/>
                    <a:pt x="10" y="0"/>
                    <a:pt x="10" y="0"/>
                  </a:cubicBezTo>
                  <a:cubicBezTo>
                    <a:pt x="12" y="0"/>
                    <a:pt x="12" y="0"/>
                    <a:pt x="12" y="0"/>
                  </a:cubicBezTo>
                  <a:lnTo>
                    <a:pt x="12" y="20"/>
                  </a:lnTo>
                  <a:close/>
                  <a:moveTo>
                    <a:pt x="6" y="19"/>
                  </a:moveTo>
                  <a:cubicBezTo>
                    <a:pt x="9" y="19"/>
                    <a:pt x="10" y="15"/>
                    <a:pt x="10" y="13"/>
                  </a:cubicBezTo>
                  <a:cubicBezTo>
                    <a:pt x="10" y="11"/>
                    <a:pt x="9" y="7"/>
                    <a:pt x="6" y="7"/>
                  </a:cubicBezTo>
                  <a:cubicBezTo>
                    <a:pt x="3" y="7"/>
                    <a:pt x="2" y="10"/>
                    <a:pt x="2" y="13"/>
                  </a:cubicBezTo>
                  <a:cubicBezTo>
                    <a:pt x="2" y="16"/>
                    <a:pt x="3" y="19"/>
                    <a:pt x="6" y="19"/>
                  </a:cubicBezTo>
                  <a:close/>
                </a:path>
              </a:pathLst>
            </a:custGeom>
            <a:solidFill>
              <a:srgbClr val="FFFFFF"/>
            </a:solidFill>
            <a:ln w="9525">
              <a:noFill/>
              <a:round/>
              <a:headEnd/>
              <a:tailEnd/>
            </a:ln>
          </p:spPr>
          <p:txBody>
            <a:bodyPr/>
            <a:lstStyle/>
            <a:p>
              <a:pPr>
                <a:defRPr/>
              </a:pPr>
              <a:endParaRPr lang="en-US" dirty="0"/>
            </a:p>
          </p:txBody>
        </p:sp>
        <p:sp>
          <p:nvSpPr>
            <p:cNvPr id="45" name="Freeform 1467"/>
            <p:cNvSpPr>
              <a:spLocks noEditPoints="1"/>
            </p:cNvSpPr>
            <p:nvPr userDrawn="1"/>
          </p:nvSpPr>
          <p:spPr bwMode="auto">
            <a:xfrm>
              <a:off x="1140" y="425"/>
              <a:ext cx="22" cy="38"/>
            </a:xfrm>
            <a:custGeom>
              <a:avLst/>
              <a:gdLst/>
              <a:ahLst/>
              <a:cxnLst>
                <a:cxn ang="0">
                  <a:pos x="0" y="0"/>
                </a:cxn>
                <a:cxn ang="0">
                  <a:pos x="5" y="0"/>
                </a:cxn>
                <a:cxn ang="0">
                  <a:pos x="10" y="5"/>
                </a:cxn>
                <a:cxn ang="0">
                  <a:pos x="7" y="9"/>
                </a:cxn>
                <a:cxn ang="0">
                  <a:pos x="7" y="9"/>
                </a:cxn>
                <a:cxn ang="0">
                  <a:pos x="11" y="13"/>
                </a:cxn>
                <a:cxn ang="0">
                  <a:pos x="4" y="19"/>
                </a:cxn>
                <a:cxn ang="0">
                  <a:pos x="0" y="19"/>
                </a:cxn>
                <a:cxn ang="0">
                  <a:pos x="0" y="0"/>
                </a:cxn>
                <a:cxn ang="0">
                  <a:pos x="2" y="17"/>
                </a:cxn>
                <a:cxn ang="0">
                  <a:pos x="4" y="17"/>
                </a:cxn>
                <a:cxn ang="0">
                  <a:pos x="9" y="13"/>
                </a:cxn>
                <a:cxn ang="0">
                  <a:pos x="4" y="10"/>
                </a:cxn>
                <a:cxn ang="0">
                  <a:pos x="2" y="10"/>
                </a:cxn>
                <a:cxn ang="0">
                  <a:pos x="2" y="17"/>
                </a:cxn>
                <a:cxn ang="0">
                  <a:pos x="2" y="8"/>
                </a:cxn>
                <a:cxn ang="0">
                  <a:pos x="4" y="8"/>
                </a:cxn>
                <a:cxn ang="0">
                  <a:pos x="9" y="5"/>
                </a:cxn>
                <a:cxn ang="0">
                  <a:pos x="5" y="2"/>
                </a:cxn>
                <a:cxn ang="0">
                  <a:pos x="2" y="2"/>
                </a:cxn>
                <a:cxn ang="0">
                  <a:pos x="2" y="8"/>
                </a:cxn>
              </a:cxnLst>
              <a:rect l="0" t="0" r="r" b="b"/>
              <a:pathLst>
                <a:path w="11" h="19">
                  <a:moveTo>
                    <a:pt x="0" y="0"/>
                  </a:moveTo>
                  <a:cubicBezTo>
                    <a:pt x="5" y="0"/>
                    <a:pt x="5" y="0"/>
                    <a:pt x="5" y="0"/>
                  </a:cubicBezTo>
                  <a:cubicBezTo>
                    <a:pt x="8" y="0"/>
                    <a:pt x="10" y="1"/>
                    <a:pt x="10" y="5"/>
                  </a:cubicBezTo>
                  <a:cubicBezTo>
                    <a:pt x="10" y="7"/>
                    <a:pt x="9" y="9"/>
                    <a:pt x="7" y="9"/>
                  </a:cubicBezTo>
                  <a:cubicBezTo>
                    <a:pt x="7" y="9"/>
                    <a:pt x="7" y="9"/>
                    <a:pt x="7" y="9"/>
                  </a:cubicBezTo>
                  <a:cubicBezTo>
                    <a:pt x="9" y="9"/>
                    <a:pt x="11" y="11"/>
                    <a:pt x="11" y="13"/>
                  </a:cubicBezTo>
                  <a:cubicBezTo>
                    <a:pt x="11" y="17"/>
                    <a:pt x="8" y="19"/>
                    <a:pt x="4" y="19"/>
                  </a:cubicBezTo>
                  <a:cubicBezTo>
                    <a:pt x="0" y="19"/>
                    <a:pt x="0" y="19"/>
                    <a:pt x="0" y="19"/>
                  </a:cubicBezTo>
                  <a:lnTo>
                    <a:pt x="0" y="0"/>
                  </a:lnTo>
                  <a:close/>
                  <a:moveTo>
                    <a:pt x="2" y="17"/>
                  </a:moveTo>
                  <a:cubicBezTo>
                    <a:pt x="4" y="17"/>
                    <a:pt x="4" y="17"/>
                    <a:pt x="4" y="17"/>
                  </a:cubicBezTo>
                  <a:cubicBezTo>
                    <a:pt x="6" y="17"/>
                    <a:pt x="9" y="16"/>
                    <a:pt x="9" y="13"/>
                  </a:cubicBezTo>
                  <a:cubicBezTo>
                    <a:pt x="9" y="10"/>
                    <a:pt x="6" y="10"/>
                    <a:pt x="4" y="10"/>
                  </a:cubicBezTo>
                  <a:cubicBezTo>
                    <a:pt x="2" y="10"/>
                    <a:pt x="2" y="10"/>
                    <a:pt x="2" y="10"/>
                  </a:cubicBezTo>
                  <a:lnTo>
                    <a:pt x="2" y="17"/>
                  </a:lnTo>
                  <a:close/>
                  <a:moveTo>
                    <a:pt x="2" y="8"/>
                  </a:moveTo>
                  <a:cubicBezTo>
                    <a:pt x="4" y="8"/>
                    <a:pt x="4" y="8"/>
                    <a:pt x="4" y="8"/>
                  </a:cubicBezTo>
                  <a:cubicBezTo>
                    <a:pt x="6" y="8"/>
                    <a:pt x="9" y="8"/>
                    <a:pt x="9" y="5"/>
                  </a:cubicBezTo>
                  <a:cubicBezTo>
                    <a:pt x="9" y="2"/>
                    <a:pt x="6" y="2"/>
                    <a:pt x="5" y="2"/>
                  </a:cubicBezTo>
                  <a:cubicBezTo>
                    <a:pt x="2" y="2"/>
                    <a:pt x="2" y="2"/>
                    <a:pt x="2" y="2"/>
                  </a:cubicBezTo>
                  <a:lnTo>
                    <a:pt x="2" y="8"/>
                  </a:lnTo>
                  <a:close/>
                </a:path>
              </a:pathLst>
            </a:custGeom>
            <a:solidFill>
              <a:srgbClr val="FFFFFF"/>
            </a:solidFill>
            <a:ln w="9525">
              <a:noFill/>
              <a:round/>
              <a:headEnd/>
              <a:tailEnd/>
            </a:ln>
          </p:spPr>
          <p:txBody>
            <a:bodyPr/>
            <a:lstStyle/>
            <a:p>
              <a:pPr>
                <a:defRPr/>
              </a:pPr>
              <a:endParaRPr lang="en-US" dirty="0"/>
            </a:p>
          </p:txBody>
        </p:sp>
        <p:sp>
          <p:nvSpPr>
            <p:cNvPr id="46" name="Freeform 1468"/>
            <p:cNvSpPr>
              <a:spLocks noEditPoints="1"/>
            </p:cNvSpPr>
            <p:nvPr userDrawn="1"/>
          </p:nvSpPr>
          <p:spPr bwMode="auto">
            <a:xfrm>
              <a:off x="1168" y="435"/>
              <a:ext cx="20" cy="28"/>
            </a:xfrm>
            <a:custGeom>
              <a:avLst/>
              <a:gdLst/>
              <a:ahLst/>
              <a:cxnLst>
                <a:cxn ang="0">
                  <a:pos x="8" y="11"/>
                </a:cxn>
                <a:cxn ang="0">
                  <a:pos x="8" y="11"/>
                </a:cxn>
                <a:cxn ang="0">
                  <a:pos x="4" y="14"/>
                </a:cxn>
                <a:cxn ang="0">
                  <a:pos x="0" y="10"/>
                </a:cxn>
                <a:cxn ang="0">
                  <a:pos x="8" y="5"/>
                </a:cxn>
                <a:cxn ang="0">
                  <a:pos x="8" y="5"/>
                </a:cxn>
                <a:cxn ang="0">
                  <a:pos x="8" y="5"/>
                </a:cxn>
                <a:cxn ang="0">
                  <a:pos x="5" y="1"/>
                </a:cxn>
                <a:cxn ang="0">
                  <a:pos x="1" y="2"/>
                </a:cxn>
                <a:cxn ang="0">
                  <a:pos x="1" y="1"/>
                </a:cxn>
                <a:cxn ang="0">
                  <a:pos x="5" y="0"/>
                </a:cxn>
                <a:cxn ang="0">
                  <a:pos x="10" y="5"/>
                </a:cxn>
                <a:cxn ang="0">
                  <a:pos x="10" y="11"/>
                </a:cxn>
                <a:cxn ang="0">
                  <a:pos x="10" y="14"/>
                </a:cxn>
                <a:cxn ang="0">
                  <a:pos x="8" y="14"/>
                </a:cxn>
                <a:cxn ang="0">
                  <a:pos x="8" y="11"/>
                </a:cxn>
                <a:cxn ang="0">
                  <a:pos x="8" y="7"/>
                </a:cxn>
                <a:cxn ang="0">
                  <a:pos x="8" y="7"/>
                </a:cxn>
                <a:cxn ang="0">
                  <a:pos x="1" y="10"/>
                </a:cxn>
                <a:cxn ang="0">
                  <a:pos x="4" y="13"/>
                </a:cxn>
                <a:cxn ang="0">
                  <a:pos x="8" y="8"/>
                </a:cxn>
                <a:cxn ang="0">
                  <a:pos x="8" y="7"/>
                </a:cxn>
              </a:cxnLst>
              <a:rect l="0" t="0" r="r" b="b"/>
              <a:pathLst>
                <a:path w="10" h="14">
                  <a:moveTo>
                    <a:pt x="8" y="11"/>
                  </a:moveTo>
                  <a:cubicBezTo>
                    <a:pt x="8" y="11"/>
                    <a:pt x="8" y="11"/>
                    <a:pt x="8" y="11"/>
                  </a:cubicBezTo>
                  <a:cubicBezTo>
                    <a:pt x="7" y="13"/>
                    <a:pt x="6" y="14"/>
                    <a:pt x="4" y="14"/>
                  </a:cubicBezTo>
                  <a:cubicBezTo>
                    <a:pt x="0" y="14"/>
                    <a:pt x="0" y="11"/>
                    <a:pt x="0" y="10"/>
                  </a:cubicBezTo>
                  <a:cubicBezTo>
                    <a:pt x="0" y="6"/>
                    <a:pt x="4" y="5"/>
                    <a:pt x="8" y="5"/>
                  </a:cubicBezTo>
                  <a:cubicBezTo>
                    <a:pt x="8" y="5"/>
                    <a:pt x="8" y="5"/>
                    <a:pt x="8" y="5"/>
                  </a:cubicBezTo>
                  <a:cubicBezTo>
                    <a:pt x="8" y="5"/>
                    <a:pt x="8" y="5"/>
                    <a:pt x="8" y="5"/>
                  </a:cubicBezTo>
                  <a:cubicBezTo>
                    <a:pt x="8" y="3"/>
                    <a:pt x="7" y="1"/>
                    <a:pt x="5" y="1"/>
                  </a:cubicBezTo>
                  <a:cubicBezTo>
                    <a:pt x="4" y="1"/>
                    <a:pt x="2" y="2"/>
                    <a:pt x="1" y="2"/>
                  </a:cubicBezTo>
                  <a:cubicBezTo>
                    <a:pt x="1" y="1"/>
                    <a:pt x="1" y="1"/>
                    <a:pt x="1" y="1"/>
                  </a:cubicBezTo>
                  <a:cubicBezTo>
                    <a:pt x="2" y="0"/>
                    <a:pt x="4" y="0"/>
                    <a:pt x="5" y="0"/>
                  </a:cubicBezTo>
                  <a:cubicBezTo>
                    <a:pt x="8" y="0"/>
                    <a:pt x="10" y="1"/>
                    <a:pt x="10" y="5"/>
                  </a:cubicBezTo>
                  <a:cubicBezTo>
                    <a:pt x="10" y="11"/>
                    <a:pt x="10" y="11"/>
                    <a:pt x="10" y="11"/>
                  </a:cubicBezTo>
                  <a:cubicBezTo>
                    <a:pt x="10" y="12"/>
                    <a:pt x="10" y="13"/>
                    <a:pt x="10" y="14"/>
                  </a:cubicBezTo>
                  <a:cubicBezTo>
                    <a:pt x="8" y="14"/>
                    <a:pt x="8" y="14"/>
                    <a:pt x="8" y="14"/>
                  </a:cubicBezTo>
                  <a:lnTo>
                    <a:pt x="8" y="11"/>
                  </a:lnTo>
                  <a:close/>
                  <a:moveTo>
                    <a:pt x="8" y="7"/>
                  </a:moveTo>
                  <a:cubicBezTo>
                    <a:pt x="8" y="7"/>
                    <a:pt x="8" y="7"/>
                    <a:pt x="8" y="7"/>
                  </a:cubicBezTo>
                  <a:cubicBezTo>
                    <a:pt x="5" y="7"/>
                    <a:pt x="1" y="7"/>
                    <a:pt x="1" y="10"/>
                  </a:cubicBezTo>
                  <a:cubicBezTo>
                    <a:pt x="1" y="12"/>
                    <a:pt x="3" y="13"/>
                    <a:pt x="4" y="13"/>
                  </a:cubicBezTo>
                  <a:cubicBezTo>
                    <a:pt x="8" y="13"/>
                    <a:pt x="8" y="9"/>
                    <a:pt x="8" y="8"/>
                  </a:cubicBezTo>
                  <a:lnTo>
                    <a:pt x="8" y="7"/>
                  </a:lnTo>
                  <a:close/>
                </a:path>
              </a:pathLst>
            </a:custGeom>
            <a:solidFill>
              <a:srgbClr val="FFFFFF"/>
            </a:solidFill>
            <a:ln w="9525">
              <a:noFill/>
              <a:round/>
              <a:headEnd/>
              <a:tailEnd/>
            </a:ln>
          </p:spPr>
          <p:txBody>
            <a:bodyPr/>
            <a:lstStyle/>
            <a:p>
              <a:pPr>
                <a:defRPr/>
              </a:pPr>
              <a:endParaRPr lang="en-US" dirty="0"/>
            </a:p>
          </p:txBody>
        </p:sp>
        <p:sp>
          <p:nvSpPr>
            <p:cNvPr id="47" name="Freeform 1469"/>
            <p:cNvSpPr>
              <a:spLocks/>
            </p:cNvSpPr>
            <p:nvPr userDrawn="1"/>
          </p:nvSpPr>
          <p:spPr bwMode="auto">
            <a:xfrm>
              <a:off x="1194" y="435"/>
              <a:ext cx="22" cy="28"/>
            </a:xfrm>
            <a:custGeom>
              <a:avLst/>
              <a:gdLst/>
              <a:ahLst/>
              <a:cxnLst>
                <a:cxn ang="0">
                  <a:pos x="0" y="3"/>
                </a:cxn>
                <a:cxn ang="0">
                  <a:pos x="0" y="0"/>
                </a:cxn>
                <a:cxn ang="0">
                  <a:pos x="2" y="0"/>
                </a:cxn>
                <a:cxn ang="0">
                  <a:pos x="2" y="3"/>
                </a:cxn>
                <a:cxn ang="0">
                  <a:pos x="2" y="3"/>
                </a:cxn>
                <a:cxn ang="0">
                  <a:pos x="6" y="0"/>
                </a:cxn>
                <a:cxn ang="0">
                  <a:pos x="11" y="5"/>
                </a:cxn>
                <a:cxn ang="0">
                  <a:pos x="11" y="14"/>
                </a:cxn>
                <a:cxn ang="0">
                  <a:pos x="9" y="14"/>
                </a:cxn>
                <a:cxn ang="0">
                  <a:pos x="9" y="6"/>
                </a:cxn>
                <a:cxn ang="0">
                  <a:pos x="6" y="1"/>
                </a:cxn>
                <a:cxn ang="0">
                  <a:pos x="2" y="6"/>
                </a:cxn>
                <a:cxn ang="0">
                  <a:pos x="2" y="14"/>
                </a:cxn>
                <a:cxn ang="0">
                  <a:pos x="0" y="14"/>
                </a:cxn>
                <a:cxn ang="0">
                  <a:pos x="0" y="3"/>
                </a:cxn>
              </a:cxnLst>
              <a:rect l="0" t="0" r="r" b="b"/>
              <a:pathLst>
                <a:path w="11" h="14">
                  <a:moveTo>
                    <a:pt x="0" y="3"/>
                  </a:moveTo>
                  <a:cubicBezTo>
                    <a:pt x="0" y="2"/>
                    <a:pt x="0" y="1"/>
                    <a:pt x="0" y="0"/>
                  </a:cubicBezTo>
                  <a:cubicBezTo>
                    <a:pt x="2" y="0"/>
                    <a:pt x="2" y="0"/>
                    <a:pt x="2" y="0"/>
                  </a:cubicBezTo>
                  <a:cubicBezTo>
                    <a:pt x="2" y="3"/>
                    <a:pt x="2" y="3"/>
                    <a:pt x="2" y="3"/>
                  </a:cubicBezTo>
                  <a:cubicBezTo>
                    <a:pt x="2" y="3"/>
                    <a:pt x="2" y="3"/>
                    <a:pt x="2" y="3"/>
                  </a:cubicBezTo>
                  <a:cubicBezTo>
                    <a:pt x="2" y="1"/>
                    <a:pt x="3" y="0"/>
                    <a:pt x="6" y="0"/>
                  </a:cubicBezTo>
                  <a:cubicBezTo>
                    <a:pt x="9" y="0"/>
                    <a:pt x="11" y="2"/>
                    <a:pt x="11" y="5"/>
                  </a:cubicBezTo>
                  <a:cubicBezTo>
                    <a:pt x="11" y="14"/>
                    <a:pt x="11" y="14"/>
                    <a:pt x="11" y="14"/>
                  </a:cubicBezTo>
                  <a:cubicBezTo>
                    <a:pt x="9" y="14"/>
                    <a:pt x="9" y="14"/>
                    <a:pt x="9" y="14"/>
                  </a:cubicBezTo>
                  <a:cubicBezTo>
                    <a:pt x="9" y="6"/>
                    <a:pt x="9" y="6"/>
                    <a:pt x="9" y="6"/>
                  </a:cubicBezTo>
                  <a:cubicBezTo>
                    <a:pt x="9" y="3"/>
                    <a:pt x="8" y="1"/>
                    <a:pt x="6" y="1"/>
                  </a:cubicBezTo>
                  <a:cubicBezTo>
                    <a:pt x="3" y="1"/>
                    <a:pt x="2" y="4"/>
                    <a:pt x="2" y="6"/>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defRPr/>
              </a:pPr>
              <a:endParaRPr lang="en-US" dirty="0"/>
            </a:p>
          </p:txBody>
        </p:sp>
        <p:sp>
          <p:nvSpPr>
            <p:cNvPr id="48" name="Freeform 1470"/>
            <p:cNvSpPr>
              <a:spLocks/>
            </p:cNvSpPr>
            <p:nvPr userDrawn="1"/>
          </p:nvSpPr>
          <p:spPr bwMode="auto">
            <a:xfrm>
              <a:off x="1224" y="423"/>
              <a:ext cx="20" cy="40"/>
            </a:xfrm>
            <a:custGeom>
              <a:avLst/>
              <a:gdLst/>
              <a:ahLst/>
              <a:cxnLst>
                <a:cxn ang="0">
                  <a:pos x="0" y="0"/>
                </a:cxn>
                <a:cxn ang="0">
                  <a:pos x="2" y="0"/>
                </a:cxn>
                <a:cxn ang="0">
                  <a:pos x="2" y="24"/>
                </a:cxn>
                <a:cxn ang="0">
                  <a:pos x="14" y="12"/>
                </a:cxn>
                <a:cxn ang="0">
                  <a:pos x="18" y="12"/>
                </a:cxn>
                <a:cxn ang="0">
                  <a:pos x="6" y="24"/>
                </a:cxn>
                <a:cxn ang="0">
                  <a:pos x="20" y="40"/>
                </a:cxn>
                <a:cxn ang="0">
                  <a:pos x="16" y="40"/>
                </a:cxn>
                <a:cxn ang="0">
                  <a:pos x="2" y="26"/>
                </a:cxn>
                <a:cxn ang="0">
                  <a:pos x="2" y="40"/>
                </a:cxn>
                <a:cxn ang="0">
                  <a:pos x="0" y="40"/>
                </a:cxn>
                <a:cxn ang="0">
                  <a:pos x="0" y="0"/>
                </a:cxn>
              </a:cxnLst>
              <a:rect l="0" t="0" r="r" b="b"/>
              <a:pathLst>
                <a:path w="20" h="40">
                  <a:moveTo>
                    <a:pt x="0" y="0"/>
                  </a:moveTo>
                  <a:lnTo>
                    <a:pt x="2" y="0"/>
                  </a:lnTo>
                  <a:lnTo>
                    <a:pt x="2" y="24"/>
                  </a:lnTo>
                  <a:lnTo>
                    <a:pt x="14" y="12"/>
                  </a:lnTo>
                  <a:lnTo>
                    <a:pt x="18" y="12"/>
                  </a:lnTo>
                  <a:lnTo>
                    <a:pt x="6" y="24"/>
                  </a:lnTo>
                  <a:lnTo>
                    <a:pt x="20" y="40"/>
                  </a:lnTo>
                  <a:lnTo>
                    <a:pt x="16" y="40"/>
                  </a:lnTo>
                  <a:lnTo>
                    <a:pt x="2" y="26"/>
                  </a:lnTo>
                  <a:lnTo>
                    <a:pt x="2" y="40"/>
                  </a:lnTo>
                  <a:lnTo>
                    <a:pt x="0" y="40"/>
                  </a:lnTo>
                  <a:lnTo>
                    <a:pt x="0" y="0"/>
                  </a:lnTo>
                  <a:close/>
                </a:path>
              </a:pathLst>
            </a:custGeom>
            <a:solidFill>
              <a:srgbClr val="FFFFFF"/>
            </a:solidFill>
            <a:ln w="9525">
              <a:noFill/>
              <a:round/>
              <a:headEnd/>
              <a:tailEnd/>
            </a:ln>
          </p:spPr>
          <p:txBody>
            <a:bodyPr/>
            <a:lstStyle/>
            <a:p>
              <a:pPr>
                <a:defRPr/>
              </a:pPr>
              <a:endParaRPr lang="en-US" dirty="0"/>
            </a:p>
          </p:txBody>
        </p:sp>
        <p:sp>
          <p:nvSpPr>
            <p:cNvPr id="49" name="Freeform 1471"/>
            <p:cNvSpPr>
              <a:spLocks/>
            </p:cNvSpPr>
            <p:nvPr userDrawn="1"/>
          </p:nvSpPr>
          <p:spPr bwMode="auto">
            <a:xfrm>
              <a:off x="1262" y="425"/>
              <a:ext cx="30" cy="38"/>
            </a:xfrm>
            <a:custGeom>
              <a:avLst/>
              <a:gdLst/>
              <a:ahLst/>
              <a:cxnLst>
                <a:cxn ang="0">
                  <a:pos x="13" y="10"/>
                </a:cxn>
                <a:cxn ang="0">
                  <a:pos x="9" y="10"/>
                </a:cxn>
                <a:cxn ang="0">
                  <a:pos x="9" y="9"/>
                </a:cxn>
                <a:cxn ang="0">
                  <a:pos x="15" y="9"/>
                </a:cxn>
                <a:cxn ang="0">
                  <a:pos x="15" y="18"/>
                </a:cxn>
                <a:cxn ang="0">
                  <a:pos x="9" y="19"/>
                </a:cxn>
                <a:cxn ang="0">
                  <a:pos x="0" y="9"/>
                </a:cxn>
                <a:cxn ang="0">
                  <a:pos x="9" y="0"/>
                </a:cxn>
                <a:cxn ang="0">
                  <a:pos x="14" y="1"/>
                </a:cxn>
                <a:cxn ang="0">
                  <a:pos x="14" y="3"/>
                </a:cxn>
                <a:cxn ang="0">
                  <a:pos x="9" y="2"/>
                </a:cxn>
                <a:cxn ang="0">
                  <a:pos x="2" y="9"/>
                </a:cxn>
                <a:cxn ang="0">
                  <a:pos x="9" y="17"/>
                </a:cxn>
                <a:cxn ang="0">
                  <a:pos x="13" y="17"/>
                </a:cxn>
                <a:cxn ang="0">
                  <a:pos x="13" y="10"/>
                </a:cxn>
              </a:cxnLst>
              <a:rect l="0" t="0" r="r" b="b"/>
              <a:pathLst>
                <a:path w="15" h="19">
                  <a:moveTo>
                    <a:pt x="13" y="10"/>
                  </a:moveTo>
                  <a:cubicBezTo>
                    <a:pt x="9" y="10"/>
                    <a:pt x="9" y="10"/>
                    <a:pt x="9" y="10"/>
                  </a:cubicBezTo>
                  <a:cubicBezTo>
                    <a:pt x="9" y="9"/>
                    <a:pt x="9" y="9"/>
                    <a:pt x="9" y="9"/>
                  </a:cubicBezTo>
                  <a:cubicBezTo>
                    <a:pt x="15" y="9"/>
                    <a:pt x="15" y="9"/>
                    <a:pt x="15" y="9"/>
                  </a:cubicBezTo>
                  <a:cubicBezTo>
                    <a:pt x="15" y="18"/>
                    <a:pt x="15" y="18"/>
                    <a:pt x="15" y="18"/>
                  </a:cubicBezTo>
                  <a:cubicBezTo>
                    <a:pt x="13" y="19"/>
                    <a:pt x="11" y="19"/>
                    <a:pt x="9" y="19"/>
                  </a:cubicBezTo>
                  <a:cubicBezTo>
                    <a:pt x="3" y="19"/>
                    <a:pt x="0" y="15"/>
                    <a:pt x="0" y="9"/>
                  </a:cubicBezTo>
                  <a:cubicBezTo>
                    <a:pt x="0" y="4"/>
                    <a:pt x="4" y="0"/>
                    <a:pt x="9" y="0"/>
                  </a:cubicBezTo>
                  <a:cubicBezTo>
                    <a:pt x="11" y="0"/>
                    <a:pt x="13" y="0"/>
                    <a:pt x="14" y="1"/>
                  </a:cubicBezTo>
                  <a:cubicBezTo>
                    <a:pt x="14" y="3"/>
                    <a:pt x="14" y="3"/>
                    <a:pt x="14" y="3"/>
                  </a:cubicBezTo>
                  <a:cubicBezTo>
                    <a:pt x="12" y="2"/>
                    <a:pt x="11" y="2"/>
                    <a:pt x="9" y="2"/>
                  </a:cubicBezTo>
                  <a:cubicBezTo>
                    <a:pt x="4" y="2"/>
                    <a:pt x="2" y="5"/>
                    <a:pt x="2" y="9"/>
                  </a:cubicBezTo>
                  <a:cubicBezTo>
                    <a:pt x="2" y="14"/>
                    <a:pt x="4" y="17"/>
                    <a:pt x="9" y="17"/>
                  </a:cubicBezTo>
                  <a:cubicBezTo>
                    <a:pt x="10" y="17"/>
                    <a:pt x="12" y="17"/>
                    <a:pt x="13" y="17"/>
                  </a:cubicBezTo>
                  <a:lnTo>
                    <a:pt x="13" y="10"/>
                  </a:lnTo>
                  <a:close/>
                </a:path>
              </a:pathLst>
            </a:custGeom>
            <a:solidFill>
              <a:srgbClr val="FFFFFF"/>
            </a:solidFill>
            <a:ln w="9525">
              <a:noFill/>
              <a:round/>
              <a:headEnd/>
              <a:tailEnd/>
            </a:ln>
          </p:spPr>
          <p:txBody>
            <a:bodyPr/>
            <a:lstStyle/>
            <a:p>
              <a:pPr>
                <a:defRPr/>
              </a:pPr>
              <a:endParaRPr lang="en-US" dirty="0"/>
            </a:p>
          </p:txBody>
        </p:sp>
        <p:sp>
          <p:nvSpPr>
            <p:cNvPr id="50" name="Freeform 1472"/>
            <p:cNvSpPr>
              <a:spLocks/>
            </p:cNvSpPr>
            <p:nvPr userDrawn="1"/>
          </p:nvSpPr>
          <p:spPr bwMode="auto">
            <a:xfrm>
              <a:off x="1300" y="435"/>
              <a:ext cx="12" cy="28"/>
            </a:xfrm>
            <a:custGeom>
              <a:avLst/>
              <a:gdLst/>
              <a:ahLst/>
              <a:cxnLst>
                <a:cxn ang="0">
                  <a:pos x="0" y="3"/>
                </a:cxn>
                <a:cxn ang="0">
                  <a:pos x="0" y="0"/>
                </a:cxn>
                <a:cxn ang="0">
                  <a:pos x="1" y="0"/>
                </a:cxn>
                <a:cxn ang="0">
                  <a:pos x="1" y="3"/>
                </a:cxn>
                <a:cxn ang="0">
                  <a:pos x="2" y="3"/>
                </a:cxn>
                <a:cxn ang="0">
                  <a:pos x="5" y="0"/>
                </a:cxn>
                <a:cxn ang="0">
                  <a:pos x="6" y="0"/>
                </a:cxn>
                <a:cxn ang="0">
                  <a:pos x="6" y="2"/>
                </a:cxn>
                <a:cxn ang="0">
                  <a:pos x="5" y="2"/>
                </a:cxn>
                <a:cxn ang="0">
                  <a:pos x="2" y="7"/>
                </a:cxn>
                <a:cxn ang="0">
                  <a:pos x="2" y="14"/>
                </a:cxn>
                <a:cxn ang="0">
                  <a:pos x="0" y="14"/>
                </a:cxn>
                <a:cxn ang="0">
                  <a:pos x="0" y="3"/>
                </a:cxn>
              </a:cxnLst>
              <a:rect l="0" t="0" r="r" b="b"/>
              <a:pathLst>
                <a:path w="6" h="14">
                  <a:moveTo>
                    <a:pt x="0" y="3"/>
                  </a:moveTo>
                  <a:cubicBezTo>
                    <a:pt x="0" y="2"/>
                    <a:pt x="0" y="1"/>
                    <a:pt x="0" y="0"/>
                  </a:cubicBezTo>
                  <a:cubicBezTo>
                    <a:pt x="1" y="0"/>
                    <a:pt x="1" y="0"/>
                    <a:pt x="1" y="0"/>
                  </a:cubicBezTo>
                  <a:cubicBezTo>
                    <a:pt x="1" y="3"/>
                    <a:pt x="1" y="3"/>
                    <a:pt x="1" y="3"/>
                  </a:cubicBezTo>
                  <a:cubicBezTo>
                    <a:pt x="2" y="3"/>
                    <a:pt x="2" y="3"/>
                    <a:pt x="2" y="3"/>
                  </a:cubicBezTo>
                  <a:cubicBezTo>
                    <a:pt x="2" y="1"/>
                    <a:pt x="3" y="0"/>
                    <a:pt x="5" y="0"/>
                  </a:cubicBezTo>
                  <a:cubicBezTo>
                    <a:pt x="5" y="0"/>
                    <a:pt x="6" y="0"/>
                    <a:pt x="6" y="0"/>
                  </a:cubicBezTo>
                  <a:cubicBezTo>
                    <a:pt x="6" y="2"/>
                    <a:pt x="6" y="2"/>
                    <a:pt x="6" y="2"/>
                  </a:cubicBezTo>
                  <a:cubicBezTo>
                    <a:pt x="6" y="2"/>
                    <a:pt x="5" y="2"/>
                    <a:pt x="5" y="2"/>
                  </a:cubicBezTo>
                  <a:cubicBezTo>
                    <a:pt x="2" y="2"/>
                    <a:pt x="2" y="5"/>
                    <a:pt x="2" y="7"/>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defRPr/>
              </a:pPr>
              <a:endParaRPr lang="en-US" dirty="0"/>
            </a:p>
          </p:txBody>
        </p:sp>
        <p:sp>
          <p:nvSpPr>
            <p:cNvPr id="51" name="Freeform 1473"/>
            <p:cNvSpPr>
              <a:spLocks noEditPoints="1"/>
            </p:cNvSpPr>
            <p:nvPr userDrawn="1"/>
          </p:nvSpPr>
          <p:spPr bwMode="auto">
            <a:xfrm>
              <a:off x="1314" y="435"/>
              <a:ext cx="24" cy="28"/>
            </a:xfrm>
            <a:custGeom>
              <a:avLst/>
              <a:gdLst/>
              <a:ahLst/>
              <a:cxnLst>
                <a:cxn ang="0">
                  <a:pos x="6" y="0"/>
                </a:cxn>
                <a:cxn ang="0">
                  <a:pos x="12" y="7"/>
                </a:cxn>
                <a:cxn ang="0">
                  <a:pos x="6" y="14"/>
                </a:cxn>
                <a:cxn ang="0">
                  <a:pos x="0" y="7"/>
                </a:cxn>
                <a:cxn ang="0">
                  <a:pos x="6" y="0"/>
                </a:cxn>
                <a:cxn ang="0">
                  <a:pos x="6" y="13"/>
                </a:cxn>
                <a:cxn ang="0">
                  <a:pos x="10" y="7"/>
                </a:cxn>
                <a:cxn ang="0">
                  <a:pos x="6" y="1"/>
                </a:cxn>
                <a:cxn ang="0">
                  <a:pos x="2" y="7"/>
                </a:cxn>
                <a:cxn ang="0">
                  <a:pos x="6" y="13"/>
                </a:cxn>
              </a:cxnLst>
              <a:rect l="0" t="0" r="r" b="b"/>
              <a:pathLst>
                <a:path w="12" h="14">
                  <a:moveTo>
                    <a:pt x="6" y="0"/>
                  </a:moveTo>
                  <a:cubicBezTo>
                    <a:pt x="10" y="0"/>
                    <a:pt x="12" y="3"/>
                    <a:pt x="12" y="7"/>
                  </a:cubicBezTo>
                  <a:cubicBezTo>
                    <a:pt x="12" y="11"/>
                    <a:pt x="10" y="14"/>
                    <a:pt x="6" y="14"/>
                  </a:cubicBezTo>
                  <a:cubicBezTo>
                    <a:pt x="2" y="14"/>
                    <a:pt x="0" y="11"/>
                    <a:pt x="0" y="7"/>
                  </a:cubicBezTo>
                  <a:cubicBezTo>
                    <a:pt x="0" y="3"/>
                    <a:pt x="2" y="0"/>
                    <a:pt x="6" y="0"/>
                  </a:cubicBezTo>
                  <a:close/>
                  <a:moveTo>
                    <a:pt x="6" y="13"/>
                  </a:moveTo>
                  <a:cubicBezTo>
                    <a:pt x="9" y="13"/>
                    <a:pt x="10" y="10"/>
                    <a:pt x="10" y="7"/>
                  </a:cubicBezTo>
                  <a:cubicBezTo>
                    <a:pt x="10" y="4"/>
                    <a:pt x="9" y="1"/>
                    <a:pt x="6" y="1"/>
                  </a:cubicBezTo>
                  <a:cubicBezTo>
                    <a:pt x="3" y="1"/>
                    <a:pt x="2" y="4"/>
                    <a:pt x="2" y="7"/>
                  </a:cubicBezTo>
                  <a:cubicBezTo>
                    <a:pt x="2" y="10"/>
                    <a:pt x="3" y="13"/>
                    <a:pt x="6" y="13"/>
                  </a:cubicBezTo>
                  <a:close/>
                </a:path>
              </a:pathLst>
            </a:custGeom>
            <a:solidFill>
              <a:srgbClr val="FFFFFF"/>
            </a:solidFill>
            <a:ln w="9525">
              <a:noFill/>
              <a:round/>
              <a:headEnd/>
              <a:tailEnd/>
            </a:ln>
          </p:spPr>
          <p:txBody>
            <a:bodyPr/>
            <a:lstStyle/>
            <a:p>
              <a:pPr>
                <a:defRPr/>
              </a:pPr>
              <a:endParaRPr lang="en-US" dirty="0"/>
            </a:p>
          </p:txBody>
        </p:sp>
        <p:sp>
          <p:nvSpPr>
            <p:cNvPr id="52" name="Freeform 1474"/>
            <p:cNvSpPr>
              <a:spLocks/>
            </p:cNvSpPr>
            <p:nvPr userDrawn="1"/>
          </p:nvSpPr>
          <p:spPr bwMode="auto">
            <a:xfrm>
              <a:off x="1344" y="435"/>
              <a:ext cx="20" cy="28"/>
            </a:xfrm>
            <a:custGeom>
              <a:avLst/>
              <a:gdLst/>
              <a:ahLst/>
              <a:cxnLst>
                <a:cxn ang="0">
                  <a:pos x="11" y="10"/>
                </a:cxn>
                <a:cxn ang="0">
                  <a:pos x="11" y="14"/>
                </a:cxn>
                <a:cxn ang="0">
                  <a:pos x="9" y="14"/>
                </a:cxn>
                <a:cxn ang="0">
                  <a:pos x="9" y="11"/>
                </a:cxn>
                <a:cxn ang="0">
                  <a:pos x="9" y="11"/>
                </a:cxn>
                <a:cxn ang="0">
                  <a:pos x="5" y="14"/>
                </a:cxn>
                <a:cxn ang="0">
                  <a:pos x="0" y="9"/>
                </a:cxn>
                <a:cxn ang="0">
                  <a:pos x="0" y="0"/>
                </a:cxn>
                <a:cxn ang="0">
                  <a:pos x="2" y="0"/>
                </a:cxn>
                <a:cxn ang="0">
                  <a:pos x="2" y="8"/>
                </a:cxn>
                <a:cxn ang="0">
                  <a:pos x="5" y="13"/>
                </a:cxn>
                <a:cxn ang="0">
                  <a:pos x="9" y="8"/>
                </a:cxn>
                <a:cxn ang="0">
                  <a:pos x="9" y="0"/>
                </a:cxn>
                <a:cxn ang="0">
                  <a:pos x="11" y="0"/>
                </a:cxn>
                <a:cxn ang="0">
                  <a:pos x="11" y="10"/>
                </a:cxn>
              </a:cxnLst>
              <a:rect l="0" t="0" r="r" b="b"/>
              <a:pathLst>
                <a:path w="11" h="14">
                  <a:moveTo>
                    <a:pt x="11" y="10"/>
                  </a:moveTo>
                  <a:cubicBezTo>
                    <a:pt x="11" y="11"/>
                    <a:pt x="11" y="13"/>
                    <a:pt x="11" y="14"/>
                  </a:cubicBezTo>
                  <a:cubicBezTo>
                    <a:pt x="9" y="14"/>
                    <a:pt x="9" y="14"/>
                    <a:pt x="9" y="14"/>
                  </a:cubicBezTo>
                  <a:cubicBezTo>
                    <a:pt x="9" y="11"/>
                    <a:pt x="9" y="11"/>
                    <a:pt x="9" y="11"/>
                  </a:cubicBezTo>
                  <a:cubicBezTo>
                    <a:pt x="9" y="11"/>
                    <a:pt x="9" y="11"/>
                    <a:pt x="9" y="11"/>
                  </a:cubicBezTo>
                  <a:cubicBezTo>
                    <a:pt x="8" y="12"/>
                    <a:pt x="7" y="14"/>
                    <a:pt x="5" y="14"/>
                  </a:cubicBezTo>
                  <a:cubicBezTo>
                    <a:pt x="1" y="14"/>
                    <a:pt x="0" y="12"/>
                    <a:pt x="0" y="9"/>
                  </a:cubicBezTo>
                  <a:cubicBezTo>
                    <a:pt x="0" y="0"/>
                    <a:pt x="0" y="0"/>
                    <a:pt x="0" y="0"/>
                  </a:cubicBezTo>
                  <a:cubicBezTo>
                    <a:pt x="2" y="0"/>
                    <a:pt x="2" y="0"/>
                    <a:pt x="2" y="0"/>
                  </a:cubicBezTo>
                  <a:cubicBezTo>
                    <a:pt x="2" y="8"/>
                    <a:pt x="2" y="8"/>
                    <a:pt x="2" y="8"/>
                  </a:cubicBezTo>
                  <a:cubicBezTo>
                    <a:pt x="2" y="11"/>
                    <a:pt x="3" y="13"/>
                    <a:pt x="5" y="13"/>
                  </a:cubicBezTo>
                  <a:cubicBezTo>
                    <a:pt x="8" y="13"/>
                    <a:pt x="9" y="10"/>
                    <a:pt x="9" y="8"/>
                  </a:cubicBezTo>
                  <a:cubicBezTo>
                    <a:pt x="9" y="0"/>
                    <a:pt x="9" y="0"/>
                    <a:pt x="9" y="0"/>
                  </a:cubicBezTo>
                  <a:cubicBezTo>
                    <a:pt x="11" y="0"/>
                    <a:pt x="11" y="0"/>
                    <a:pt x="11" y="0"/>
                  </a:cubicBezTo>
                  <a:lnTo>
                    <a:pt x="11" y="10"/>
                  </a:lnTo>
                  <a:close/>
                </a:path>
              </a:pathLst>
            </a:custGeom>
            <a:solidFill>
              <a:srgbClr val="FFFFFF"/>
            </a:solidFill>
            <a:ln w="9525">
              <a:noFill/>
              <a:round/>
              <a:headEnd/>
              <a:tailEnd/>
            </a:ln>
          </p:spPr>
          <p:txBody>
            <a:bodyPr/>
            <a:lstStyle/>
            <a:p>
              <a:pPr>
                <a:defRPr/>
              </a:pPr>
              <a:endParaRPr lang="en-US" dirty="0"/>
            </a:p>
          </p:txBody>
        </p:sp>
        <p:sp>
          <p:nvSpPr>
            <p:cNvPr id="53" name="Freeform 1475"/>
            <p:cNvSpPr>
              <a:spLocks noEditPoints="1"/>
            </p:cNvSpPr>
            <p:nvPr userDrawn="1"/>
          </p:nvSpPr>
          <p:spPr bwMode="auto">
            <a:xfrm>
              <a:off x="1372" y="435"/>
              <a:ext cx="24" cy="38"/>
            </a:xfrm>
            <a:custGeom>
              <a:avLst/>
              <a:gdLst/>
              <a:ahLst/>
              <a:cxnLst>
                <a:cxn ang="0">
                  <a:pos x="0" y="0"/>
                </a:cxn>
                <a:cxn ang="0">
                  <a:pos x="2" y="0"/>
                </a:cxn>
                <a:cxn ang="0">
                  <a:pos x="2" y="3"/>
                </a:cxn>
                <a:cxn ang="0">
                  <a:pos x="2" y="3"/>
                </a:cxn>
                <a:cxn ang="0">
                  <a:pos x="6" y="0"/>
                </a:cxn>
                <a:cxn ang="0">
                  <a:pos x="12" y="7"/>
                </a:cxn>
                <a:cxn ang="0">
                  <a:pos x="6" y="14"/>
                </a:cxn>
                <a:cxn ang="0">
                  <a:pos x="2" y="11"/>
                </a:cxn>
                <a:cxn ang="0">
                  <a:pos x="2" y="11"/>
                </a:cxn>
                <a:cxn ang="0">
                  <a:pos x="2" y="19"/>
                </a:cxn>
                <a:cxn ang="0">
                  <a:pos x="0" y="19"/>
                </a:cxn>
                <a:cxn ang="0">
                  <a:pos x="0" y="0"/>
                </a:cxn>
                <a:cxn ang="0">
                  <a:pos x="6" y="1"/>
                </a:cxn>
                <a:cxn ang="0">
                  <a:pos x="2" y="7"/>
                </a:cxn>
                <a:cxn ang="0">
                  <a:pos x="6" y="13"/>
                </a:cxn>
                <a:cxn ang="0">
                  <a:pos x="10" y="7"/>
                </a:cxn>
                <a:cxn ang="0">
                  <a:pos x="6" y="1"/>
                </a:cxn>
              </a:cxnLst>
              <a:rect l="0" t="0" r="r" b="b"/>
              <a:pathLst>
                <a:path w="12" h="19">
                  <a:moveTo>
                    <a:pt x="0" y="0"/>
                  </a:moveTo>
                  <a:cubicBezTo>
                    <a:pt x="2" y="0"/>
                    <a:pt x="2" y="0"/>
                    <a:pt x="2" y="0"/>
                  </a:cubicBezTo>
                  <a:cubicBezTo>
                    <a:pt x="2" y="3"/>
                    <a:pt x="2" y="3"/>
                    <a:pt x="2" y="3"/>
                  </a:cubicBezTo>
                  <a:cubicBezTo>
                    <a:pt x="2" y="3"/>
                    <a:pt x="2" y="3"/>
                    <a:pt x="2" y="3"/>
                  </a:cubicBezTo>
                  <a:cubicBezTo>
                    <a:pt x="2" y="2"/>
                    <a:pt x="3" y="0"/>
                    <a:pt x="6" y="0"/>
                  </a:cubicBezTo>
                  <a:cubicBezTo>
                    <a:pt x="10" y="0"/>
                    <a:pt x="12" y="3"/>
                    <a:pt x="12" y="7"/>
                  </a:cubicBezTo>
                  <a:cubicBezTo>
                    <a:pt x="12" y="11"/>
                    <a:pt x="10" y="14"/>
                    <a:pt x="6" y="14"/>
                  </a:cubicBezTo>
                  <a:cubicBezTo>
                    <a:pt x="4" y="14"/>
                    <a:pt x="3" y="13"/>
                    <a:pt x="2" y="11"/>
                  </a:cubicBezTo>
                  <a:cubicBezTo>
                    <a:pt x="2" y="11"/>
                    <a:pt x="2" y="11"/>
                    <a:pt x="2" y="11"/>
                  </a:cubicBezTo>
                  <a:cubicBezTo>
                    <a:pt x="2" y="19"/>
                    <a:pt x="2" y="19"/>
                    <a:pt x="2" y="19"/>
                  </a:cubicBezTo>
                  <a:cubicBezTo>
                    <a:pt x="0" y="19"/>
                    <a:pt x="0" y="19"/>
                    <a:pt x="0" y="19"/>
                  </a:cubicBezTo>
                  <a:lnTo>
                    <a:pt x="0" y="0"/>
                  </a:lnTo>
                  <a:close/>
                  <a:moveTo>
                    <a:pt x="6" y="1"/>
                  </a:moveTo>
                  <a:cubicBezTo>
                    <a:pt x="3" y="1"/>
                    <a:pt x="2" y="5"/>
                    <a:pt x="2" y="7"/>
                  </a:cubicBezTo>
                  <a:cubicBezTo>
                    <a:pt x="2" y="9"/>
                    <a:pt x="3" y="13"/>
                    <a:pt x="6" y="13"/>
                  </a:cubicBezTo>
                  <a:cubicBezTo>
                    <a:pt x="9" y="13"/>
                    <a:pt x="10" y="10"/>
                    <a:pt x="10" y="7"/>
                  </a:cubicBezTo>
                  <a:cubicBezTo>
                    <a:pt x="10" y="4"/>
                    <a:pt x="9" y="1"/>
                    <a:pt x="6" y="1"/>
                  </a:cubicBezTo>
                  <a:close/>
                </a:path>
              </a:pathLst>
            </a:custGeom>
            <a:solidFill>
              <a:srgbClr val="FFFFFF"/>
            </a:solidFill>
            <a:ln w="9525">
              <a:noFill/>
              <a:round/>
              <a:headEnd/>
              <a:tailEnd/>
            </a:ln>
          </p:spPr>
          <p:txBody>
            <a:bodyPr/>
            <a:lstStyle/>
            <a:p>
              <a:pPr>
                <a:defRPr/>
              </a:pPr>
              <a:endParaRPr lang="en-US" dirty="0"/>
            </a:p>
          </p:txBody>
        </p:sp>
        <p:sp>
          <p:nvSpPr>
            <p:cNvPr id="54" name="Freeform 1476"/>
            <p:cNvSpPr>
              <a:spLocks noEditPoints="1"/>
            </p:cNvSpPr>
            <p:nvPr userDrawn="1"/>
          </p:nvSpPr>
          <p:spPr bwMode="auto">
            <a:xfrm>
              <a:off x="257" y="248"/>
              <a:ext cx="212" cy="211"/>
            </a:xfrm>
            <a:custGeom>
              <a:avLst/>
              <a:gdLst/>
              <a:ahLst/>
              <a:cxnLst>
                <a:cxn ang="0">
                  <a:pos x="106" y="30"/>
                </a:cxn>
                <a:cxn ang="0">
                  <a:pos x="106" y="0"/>
                </a:cxn>
                <a:cxn ang="0">
                  <a:pos x="106" y="0"/>
                </a:cxn>
                <a:cxn ang="0">
                  <a:pos x="76" y="0"/>
                </a:cxn>
                <a:cxn ang="0">
                  <a:pos x="106" y="30"/>
                </a:cxn>
                <a:cxn ang="0">
                  <a:pos x="29" y="0"/>
                </a:cxn>
                <a:cxn ang="0">
                  <a:pos x="0" y="0"/>
                </a:cxn>
                <a:cxn ang="0">
                  <a:pos x="0" y="0"/>
                </a:cxn>
                <a:cxn ang="0">
                  <a:pos x="0" y="30"/>
                </a:cxn>
                <a:cxn ang="0">
                  <a:pos x="29" y="0"/>
                </a:cxn>
                <a:cxn ang="0">
                  <a:pos x="76" y="106"/>
                </a:cxn>
                <a:cxn ang="0">
                  <a:pos x="106" y="106"/>
                </a:cxn>
                <a:cxn ang="0">
                  <a:pos x="106" y="106"/>
                </a:cxn>
                <a:cxn ang="0">
                  <a:pos x="106" y="77"/>
                </a:cxn>
                <a:cxn ang="0">
                  <a:pos x="76" y="106"/>
                </a:cxn>
                <a:cxn ang="0">
                  <a:pos x="0" y="77"/>
                </a:cxn>
                <a:cxn ang="0">
                  <a:pos x="0" y="106"/>
                </a:cxn>
                <a:cxn ang="0">
                  <a:pos x="0" y="106"/>
                </a:cxn>
                <a:cxn ang="0">
                  <a:pos x="29" y="106"/>
                </a:cxn>
                <a:cxn ang="0">
                  <a:pos x="0" y="77"/>
                </a:cxn>
              </a:cxnLst>
              <a:rect l="0" t="0" r="r" b="b"/>
              <a:pathLst>
                <a:path w="106" h="106">
                  <a:moveTo>
                    <a:pt x="106" y="30"/>
                  </a:moveTo>
                  <a:cubicBezTo>
                    <a:pt x="106" y="0"/>
                    <a:pt x="106" y="0"/>
                    <a:pt x="106" y="0"/>
                  </a:cubicBezTo>
                  <a:cubicBezTo>
                    <a:pt x="106" y="0"/>
                    <a:pt x="106" y="0"/>
                    <a:pt x="106" y="0"/>
                  </a:cubicBezTo>
                  <a:cubicBezTo>
                    <a:pt x="76" y="0"/>
                    <a:pt x="76" y="0"/>
                    <a:pt x="76" y="0"/>
                  </a:cubicBezTo>
                  <a:cubicBezTo>
                    <a:pt x="90" y="6"/>
                    <a:pt x="100" y="16"/>
                    <a:pt x="106" y="30"/>
                  </a:cubicBezTo>
                  <a:close/>
                  <a:moveTo>
                    <a:pt x="29" y="0"/>
                  </a:moveTo>
                  <a:cubicBezTo>
                    <a:pt x="0" y="0"/>
                    <a:pt x="0" y="0"/>
                    <a:pt x="0" y="0"/>
                  </a:cubicBezTo>
                  <a:cubicBezTo>
                    <a:pt x="0" y="0"/>
                    <a:pt x="0" y="0"/>
                    <a:pt x="0" y="0"/>
                  </a:cubicBezTo>
                  <a:cubicBezTo>
                    <a:pt x="0" y="30"/>
                    <a:pt x="0" y="30"/>
                    <a:pt x="0" y="30"/>
                  </a:cubicBezTo>
                  <a:cubicBezTo>
                    <a:pt x="6" y="16"/>
                    <a:pt x="16" y="6"/>
                    <a:pt x="29" y="0"/>
                  </a:cubicBezTo>
                  <a:close/>
                  <a:moveTo>
                    <a:pt x="76" y="106"/>
                  </a:moveTo>
                  <a:cubicBezTo>
                    <a:pt x="106" y="106"/>
                    <a:pt x="106" y="106"/>
                    <a:pt x="106" y="106"/>
                  </a:cubicBezTo>
                  <a:cubicBezTo>
                    <a:pt x="106" y="106"/>
                    <a:pt x="106" y="106"/>
                    <a:pt x="106" y="106"/>
                  </a:cubicBezTo>
                  <a:cubicBezTo>
                    <a:pt x="106" y="77"/>
                    <a:pt x="106" y="77"/>
                    <a:pt x="106" y="77"/>
                  </a:cubicBezTo>
                  <a:cubicBezTo>
                    <a:pt x="100" y="90"/>
                    <a:pt x="90" y="101"/>
                    <a:pt x="76" y="106"/>
                  </a:cubicBezTo>
                  <a:close/>
                  <a:moveTo>
                    <a:pt x="0" y="77"/>
                  </a:moveTo>
                  <a:cubicBezTo>
                    <a:pt x="0" y="106"/>
                    <a:pt x="0" y="106"/>
                    <a:pt x="0" y="106"/>
                  </a:cubicBezTo>
                  <a:cubicBezTo>
                    <a:pt x="0" y="106"/>
                    <a:pt x="0" y="106"/>
                    <a:pt x="0" y="106"/>
                  </a:cubicBezTo>
                  <a:cubicBezTo>
                    <a:pt x="29" y="106"/>
                    <a:pt x="29" y="106"/>
                    <a:pt x="29" y="106"/>
                  </a:cubicBezTo>
                  <a:cubicBezTo>
                    <a:pt x="16" y="101"/>
                    <a:pt x="6" y="90"/>
                    <a:pt x="0" y="77"/>
                  </a:cubicBezTo>
                  <a:close/>
                </a:path>
              </a:pathLst>
            </a:custGeom>
            <a:solidFill>
              <a:srgbClr val="FFFFFF"/>
            </a:solidFill>
            <a:ln w="9525">
              <a:noFill/>
              <a:round/>
              <a:headEnd/>
              <a:tailEnd/>
            </a:ln>
          </p:spPr>
          <p:txBody>
            <a:bodyPr/>
            <a:lstStyle/>
            <a:p>
              <a:pPr>
                <a:defRPr/>
              </a:pPr>
              <a:endParaRPr lang="en-US" dirty="0"/>
            </a:p>
          </p:txBody>
        </p:sp>
        <p:sp>
          <p:nvSpPr>
            <p:cNvPr id="55" name="Freeform 1477"/>
            <p:cNvSpPr>
              <a:spLocks/>
            </p:cNvSpPr>
            <p:nvPr userDrawn="1"/>
          </p:nvSpPr>
          <p:spPr bwMode="auto">
            <a:xfrm>
              <a:off x="295" y="395"/>
              <a:ext cx="56" cy="58"/>
            </a:xfrm>
            <a:custGeom>
              <a:avLst/>
              <a:gdLst/>
              <a:ahLst/>
              <a:cxnLst>
                <a:cxn ang="0">
                  <a:pos x="2" y="3"/>
                </a:cxn>
                <a:cxn ang="0">
                  <a:pos x="1" y="6"/>
                </a:cxn>
                <a:cxn ang="0">
                  <a:pos x="2" y="7"/>
                </a:cxn>
                <a:cxn ang="0">
                  <a:pos x="2" y="7"/>
                </a:cxn>
                <a:cxn ang="0">
                  <a:pos x="11" y="15"/>
                </a:cxn>
                <a:cxn ang="0">
                  <a:pos x="14" y="21"/>
                </a:cxn>
                <a:cxn ang="0">
                  <a:pos x="15" y="24"/>
                </a:cxn>
                <a:cxn ang="0">
                  <a:pos x="17" y="26"/>
                </a:cxn>
                <a:cxn ang="0">
                  <a:pos x="16" y="25"/>
                </a:cxn>
                <a:cxn ang="0">
                  <a:pos x="16" y="26"/>
                </a:cxn>
                <a:cxn ang="0">
                  <a:pos x="18" y="27"/>
                </a:cxn>
                <a:cxn ang="0">
                  <a:pos x="17" y="26"/>
                </a:cxn>
                <a:cxn ang="0">
                  <a:pos x="18" y="28"/>
                </a:cxn>
                <a:cxn ang="0">
                  <a:pos x="18" y="27"/>
                </a:cxn>
                <a:cxn ang="0">
                  <a:pos x="19" y="28"/>
                </a:cxn>
                <a:cxn ang="0">
                  <a:pos x="19" y="28"/>
                </a:cxn>
                <a:cxn ang="0">
                  <a:pos x="19" y="28"/>
                </a:cxn>
                <a:cxn ang="0">
                  <a:pos x="19" y="28"/>
                </a:cxn>
                <a:cxn ang="0">
                  <a:pos x="19" y="28"/>
                </a:cxn>
                <a:cxn ang="0">
                  <a:pos x="21" y="29"/>
                </a:cxn>
                <a:cxn ang="0">
                  <a:pos x="21" y="29"/>
                </a:cxn>
                <a:cxn ang="0">
                  <a:pos x="21" y="29"/>
                </a:cxn>
                <a:cxn ang="0">
                  <a:pos x="21" y="29"/>
                </a:cxn>
                <a:cxn ang="0">
                  <a:pos x="22" y="29"/>
                </a:cxn>
                <a:cxn ang="0">
                  <a:pos x="21" y="27"/>
                </a:cxn>
                <a:cxn ang="0">
                  <a:pos x="20" y="26"/>
                </a:cxn>
                <a:cxn ang="0">
                  <a:pos x="20" y="25"/>
                </a:cxn>
                <a:cxn ang="0">
                  <a:pos x="20" y="25"/>
                </a:cxn>
                <a:cxn ang="0">
                  <a:pos x="20" y="25"/>
                </a:cxn>
                <a:cxn ang="0">
                  <a:pos x="19" y="24"/>
                </a:cxn>
                <a:cxn ang="0">
                  <a:pos x="20" y="24"/>
                </a:cxn>
                <a:cxn ang="0">
                  <a:pos x="20" y="23"/>
                </a:cxn>
                <a:cxn ang="0">
                  <a:pos x="20" y="21"/>
                </a:cxn>
                <a:cxn ang="0">
                  <a:pos x="23" y="21"/>
                </a:cxn>
                <a:cxn ang="0">
                  <a:pos x="24" y="19"/>
                </a:cxn>
                <a:cxn ang="0">
                  <a:pos x="23" y="17"/>
                </a:cxn>
                <a:cxn ang="0">
                  <a:pos x="26" y="16"/>
                </a:cxn>
                <a:cxn ang="0">
                  <a:pos x="26" y="13"/>
                </a:cxn>
                <a:cxn ang="0">
                  <a:pos x="26" y="11"/>
                </a:cxn>
                <a:cxn ang="0">
                  <a:pos x="27" y="8"/>
                </a:cxn>
                <a:cxn ang="0">
                  <a:pos x="21" y="7"/>
                </a:cxn>
                <a:cxn ang="0">
                  <a:pos x="18" y="6"/>
                </a:cxn>
                <a:cxn ang="0">
                  <a:pos x="17" y="7"/>
                </a:cxn>
                <a:cxn ang="0">
                  <a:pos x="17" y="6"/>
                </a:cxn>
                <a:cxn ang="0">
                  <a:pos x="15" y="3"/>
                </a:cxn>
                <a:cxn ang="0">
                  <a:pos x="12" y="3"/>
                </a:cxn>
                <a:cxn ang="0">
                  <a:pos x="10" y="2"/>
                </a:cxn>
                <a:cxn ang="0">
                  <a:pos x="8" y="1"/>
                </a:cxn>
                <a:cxn ang="0">
                  <a:pos x="9" y="1"/>
                </a:cxn>
                <a:cxn ang="0">
                  <a:pos x="5" y="0"/>
                </a:cxn>
                <a:cxn ang="0">
                  <a:pos x="4" y="2"/>
                </a:cxn>
                <a:cxn ang="0">
                  <a:pos x="4" y="2"/>
                </a:cxn>
                <a:cxn ang="0">
                  <a:pos x="4" y="0"/>
                </a:cxn>
                <a:cxn ang="0">
                  <a:pos x="2" y="3"/>
                </a:cxn>
              </a:cxnLst>
              <a:rect l="0" t="0" r="r" b="b"/>
              <a:pathLst>
                <a:path w="28" h="29">
                  <a:moveTo>
                    <a:pt x="2" y="3"/>
                  </a:moveTo>
                  <a:cubicBezTo>
                    <a:pt x="2" y="5"/>
                    <a:pt x="2" y="5"/>
                    <a:pt x="1" y="6"/>
                  </a:cubicBezTo>
                  <a:cubicBezTo>
                    <a:pt x="1" y="6"/>
                    <a:pt x="1" y="7"/>
                    <a:pt x="2" y="7"/>
                  </a:cubicBezTo>
                  <a:cubicBezTo>
                    <a:pt x="2" y="7"/>
                    <a:pt x="2" y="7"/>
                    <a:pt x="2" y="7"/>
                  </a:cubicBezTo>
                  <a:cubicBezTo>
                    <a:pt x="0" y="9"/>
                    <a:pt x="9" y="13"/>
                    <a:pt x="11" y="15"/>
                  </a:cubicBezTo>
                  <a:cubicBezTo>
                    <a:pt x="12" y="16"/>
                    <a:pt x="13" y="19"/>
                    <a:pt x="14" y="21"/>
                  </a:cubicBezTo>
                  <a:cubicBezTo>
                    <a:pt x="14" y="22"/>
                    <a:pt x="14" y="23"/>
                    <a:pt x="15" y="24"/>
                  </a:cubicBezTo>
                  <a:cubicBezTo>
                    <a:pt x="16" y="24"/>
                    <a:pt x="16" y="24"/>
                    <a:pt x="17" y="26"/>
                  </a:cubicBezTo>
                  <a:cubicBezTo>
                    <a:pt x="16" y="25"/>
                    <a:pt x="16" y="25"/>
                    <a:pt x="16" y="25"/>
                  </a:cubicBezTo>
                  <a:cubicBezTo>
                    <a:pt x="16" y="25"/>
                    <a:pt x="16" y="26"/>
                    <a:pt x="16" y="26"/>
                  </a:cubicBezTo>
                  <a:cubicBezTo>
                    <a:pt x="17" y="26"/>
                    <a:pt x="17" y="26"/>
                    <a:pt x="18" y="27"/>
                  </a:cubicBezTo>
                  <a:cubicBezTo>
                    <a:pt x="17" y="26"/>
                    <a:pt x="17" y="26"/>
                    <a:pt x="17" y="26"/>
                  </a:cubicBezTo>
                  <a:cubicBezTo>
                    <a:pt x="17" y="27"/>
                    <a:pt x="18" y="27"/>
                    <a:pt x="18" y="28"/>
                  </a:cubicBezTo>
                  <a:cubicBezTo>
                    <a:pt x="18" y="27"/>
                    <a:pt x="18" y="27"/>
                    <a:pt x="18" y="27"/>
                  </a:cubicBezTo>
                  <a:cubicBezTo>
                    <a:pt x="19" y="28"/>
                    <a:pt x="19" y="28"/>
                    <a:pt x="19" y="28"/>
                  </a:cubicBezTo>
                  <a:cubicBezTo>
                    <a:pt x="18" y="27"/>
                    <a:pt x="19" y="28"/>
                    <a:pt x="19" y="28"/>
                  </a:cubicBezTo>
                  <a:cubicBezTo>
                    <a:pt x="19" y="28"/>
                    <a:pt x="19" y="28"/>
                    <a:pt x="19" y="28"/>
                  </a:cubicBezTo>
                  <a:cubicBezTo>
                    <a:pt x="19" y="28"/>
                    <a:pt x="19" y="28"/>
                    <a:pt x="19" y="28"/>
                  </a:cubicBezTo>
                  <a:cubicBezTo>
                    <a:pt x="19" y="28"/>
                    <a:pt x="19" y="28"/>
                    <a:pt x="19" y="28"/>
                  </a:cubicBezTo>
                  <a:cubicBezTo>
                    <a:pt x="20" y="28"/>
                    <a:pt x="20" y="29"/>
                    <a:pt x="21" y="29"/>
                  </a:cubicBezTo>
                  <a:cubicBezTo>
                    <a:pt x="21" y="29"/>
                    <a:pt x="21" y="29"/>
                    <a:pt x="21" y="29"/>
                  </a:cubicBezTo>
                  <a:cubicBezTo>
                    <a:pt x="21" y="29"/>
                    <a:pt x="21" y="29"/>
                    <a:pt x="21" y="29"/>
                  </a:cubicBezTo>
                  <a:cubicBezTo>
                    <a:pt x="21" y="29"/>
                    <a:pt x="21" y="29"/>
                    <a:pt x="21" y="29"/>
                  </a:cubicBezTo>
                  <a:cubicBezTo>
                    <a:pt x="22" y="29"/>
                    <a:pt x="22" y="29"/>
                    <a:pt x="22" y="29"/>
                  </a:cubicBezTo>
                  <a:cubicBezTo>
                    <a:pt x="20" y="28"/>
                    <a:pt x="22" y="28"/>
                    <a:pt x="21" y="27"/>
                  </a:cubicBezTo>
                  <a:cubicBezTo>
                    <a:pt x="21" y="26"/>
                    <a:pt x="19" y="26"/>
                    <a:pt x="20" y="26"/>
                  </a:cubicBezTo>
                  <a:cubicBezTo>
                    <a:pt x="20" y="25"/>
                    <a:pt x="20" y="25"/>
                    <a:pt x="20" y="25"/>
                  </a:cubicBezTo>
                  <a:cubicBezTo>
                    <a:pt x="20" y="25"/>
                    <a:pt x="20" y="25"/>
                    <a:pt x="20" y="25"/>
                  </a:cubicBezTo>
                  <a:cubicBezTo>
                    <a:pt x="20" y="25"/>
                    <a:pt x="20" y="25"/>
                    <a:pt x="20" y="25"/>
                  </a:cubicBezTo>
                  <a:cubicBezTo>
                    <a:pt x="20" y="25"/>
                    <a:pt x="20" y="24"/>
                    <a:pt x="19" y="24"/>
                  </a:cubicBezTo>
                  <a:cubicBezTo>
                    <a:pt x="19" y="24"/>
                    <a:pt x="20" y="24"/>
                    <a:pt x="20" y="24"/>
                  </a:cubicBezTo>
                  <a:cubicBezTo>
                    <a:pt x="20" y="23"/>
                    <a:pt x="20" y="23"/>
                    <a:pt x="20" y="23"/>
                  </a:cubicBezTo>
                  <a:cubicBezTo>
                    <a:pt x="23" y="24"/>
                    <a:pt x="22" y="22"/>
                    <a:pt x="20" y="21"/>
                  </a:cubicBezTo>
                  <a:cubicBezTo>
                    <a:pt x="22" y="22"/>
                    <a:pt x="22" y="21"/>
                    <a:pt x="23" y="21"/>
                  </a:cubicBezTo>
                  <a:cubicBezTo>
                    <a:pt x="23" y="20"/>
                    <a:pt x="23" y="20"/>
                    <a:pt x="24" y="19"/>
                  </a:cubicBezTo>
                  <a:cubicBezTo>
                    <a:pt x="24" y="18"/>
                    <a:pt x="23" y="18"/>
                    <a:pt x="23" y="17"/>
                  </a:cubicBezTo>
                  <a:cubicBezTo>
                    <a:pt x="24" y="16"/>
                    <a:pt x="25" y="17"/>
                    <a:pt x="26" y="16"/>
                  </a:cubicBezTo>
                  <a:cubicBezTo>
                    <a:pt x="26" y="15"/>
                    <a:pt x="27" y="15"/>
                    <a:pt x="26" y="13"/>
                  </a:cubicBezTo>
                  <a:cubicBezTo>
                    <a:pt x="26" y="12"/>
                    <a:pt x="26" y="12"/>
                    <a:pt x="26" y="11"/>
                  </a:cubicBezTo>
                  <a:cubicBezTo>
                    <a:pt x="27" y="10"/>
                    <a:pt x="28" y="9"/>
                    <a:pt x="27" y="8"/>
                  </a:cubicBezTo>
                  <a:cubicBezTo>
                    <a:pt x="26" y="7"/>
                    <a:pt x="22" y="6"/>
                    <a:pt x="21" y="7"/>
                  </a:cubicBezTo>
                  <a:cubicBezTo>
                    <a:pt x="20" y="6"/>
                    <a:pt x="19" y="6"/>
                    <a:pt x="18" y="6"/>
                  </a:cubicBezTo>
                  <a:cubicBezTo>
                    <a:pt x="18" y="6"/>
                    <a:pt x="17" y="6"/>
                    <a:pt x="17" y="7"/>
                  </a:cubicBezTo>
                  <a:cubicBezTo>
                    <a:pt x="17" y="6"/>
                    <a:pt x="17" y="6"/>
                    <a:pt x="17" y="6"/>
                  </a:cubicBezTo>
                  <a:cubicBezTo>
                    <a:pt x="17" y="5"/>
                    <a:pt x="16" y="4"/>
                    <a:pt x="15" y="3"/>
                  </a:cubicBezTo>
                  <a:cubicBezTo>
                    <a:pt x="14" y="3"/>
                    <a:pt x="13" y="3"/>
                    <a:pt x="12" y="3"/>
                  </a:cubicBezTo>
                  <a:cubicBezTo>
                    <a:pt x="11" y="3"/>
                    <a:pt x="11" y="2"/>
                    <a:pt x="10" y="2"/>
                  </a:cubicBezTo>
                  <a:cubicBezTo>
                    <a:pt x="9" y="2"/>
                    <a:pt x="9" y="1"/>
                    <a:pt x="8" y="1"/>
                  </a:cubicBezTo>
                  <a:cubicBezTo>
                    <a:pt x="9" y="1"/>
                    <a:pt x="9" y="1"/>
                    <a:pt x="9" y="1"/>
                  </a:cubicBezTo>
                  <a:cubicBezTo>
                    <a:pt x="7" y="1"/>
                    <a:pt x="6" y="1"/>
                    <a:pt x="5" y="0"/>
                  </a:cubicBezTo>
                  <a:cubicBezTo>
                    <a:pt x="4" y="1"/>
                    <a:pt x="4" y="1"/>
                    <a:pt x="4" y="2"/>
                  </a:cubicBezTo>
                  <a:cubicBezTo>
                    <a:pt x="4" y="2"/>
                    <a:pt x="4" y="2"/>
                    <a:pt x="4" y="2"/>
                  </a:cubicBezTo>
                  <a:cubicBezTo>
                    <a:pt x="4" y="1"/>
                    <a:pt x="4" y="1"/>
                    <a:pt x="4" y="0"/>
                  </a:cubicBezTo>
                  <a:cubicBezTo>
                    <a:pt x="2" y="1"/>
                    <a:pt x="2" y="1"/>
                    <a:pt x="2" y="3"/>
                  </a:cubicBezTo>
                </a:path>
              </a:pathLst>
            </a:custGeom>
            <a:solidFill>
              <a:srgbClr val="FFFFFF"/>
            </a:solidFill>
            <a:ln w="9525">
              <a:noFill/>
              <a:round/>
              <a:headEnd/>
              <a:tailEnd/>
            </a:ln>
          </p:spPr>
          <p:txBody>
            <a:bodyPr/>
            <a:lstStyle/>
            <a:p>
              <a:pPr>
                <a:defRPr/>
              </a:pPr>
              <a:endParaRPr lang="en-US" dirty="0"/>
            </a:p>
          </p:txBody>
        </p:sp>
        <p:sp>
          <p:nvSpPr>
            <p:cNvPr id="56" name="Freeform 1478"/>
            <p:cNvSpPr>
              <a:spLocks/>
            </p:cNvSpPr>
            <p:nvPr userDrawn="1"/>
          </p:nvSpPr>
          <p:spPr bwMode="auto">
            <a:xfrm>
              <a:off x="295" y="389"/>
              <a:ext cx="2" cy="4"/>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000000"/>
            </a:solidFill>
            <a:ln w="9525">
              <a:noFill/>
              <a:round/>
              <a:headEnd/>
              <a:tailEnd/>
            </a:ln>
          </p:spPr>
          <p:txBody>
            <a:bodyPr/>
            <a:lstStyle/>
            <a:p>
              <a:pPr>
                <a:defRPr/>
              </a:pPr>
              <a:endParaRPr lang="en-US" dirty="0"/>
            </a:p>
          </p:txBody>
        </p:sp>
        <p:sp>
          <p:nvSpPr>
            <p:cNvPr id="57" name="Freeform 1479"/>
            <p:cNvSpPr>
              <a:spLocks/>
            </p:cNvSpPr>
            <p:nvPr userDrawn="1"/>
          </p:nvSpPr>
          <p:spPr bwMode="auto">
            <a:xfrm>
              <a:off x="295" y="389"/>
              <a:ext cx="4" cy="4"/>
            </a:xfrm>
            <a:custGeom>
              <a:avLst/>
              <a:gdLst/>
              <a:ahLst/>
              <a:cxnLst>
                <a:cxn ang="0">
                  <a:pos x="0" y="0"/>
                </a:cxn>
                <a:cxn ang="0">
                  <a:pos x="1" y="1"/>
                </a:cxn>
                <a:cxn ang="0">
                  <a:pos x="1" y="1"/>
                </a:cxn>
                <a:cxn ang="0">
                  <a:pos x="2" y="0"/>
                </a:cxn>
                <a:cxn ang="0">
                  <a:pos x="2" y="0"/>
                </a:cxn>
                <a:cxn ang="0">
                  <a:pos x="1"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1"/>
                </a:cxn>
                <a:cxn ang="0">
                  <a:pos x="1" y="0"/>
                </a:cxn>
                <a:cxn ang="0">
                  <a:pos x="1" y="0"/>
                </a:cxn>
                <a:cxn ang="0">
                  <a:pos x="1" y="0"/>
                </a:cxn>
                <a:cxn ang="0">
                  <a:pos x="0" y="0"/>
                </a:cxn>
                <a:cxn ang="0">
                  <a:pos x="0" y="0"/>
                </a:cxn>
                <a:cxn ang="0">
                  <a:pos x="0" y="0"/>
                </a:cxn>
              </a:cxnLst>
              <a:rect l="0" t="0" r="r" b="b"/>
              <a:pathLst>
                <a:path w="2" h="1">
                  <a:moveTo>
                    <a:pt x="0" y="0"/>
                  </a:moveTo>
                  <a:cubicBezTo>
                    <a:pt x="1" y="0"/>
                    <a:pt x="1" y="1"/>
                    <a:pt x="1" y="1"/>
                  </a:cubicBezTo>
                  <a:cubicBezTo>
                    <a:pt x="1" y="1"/>
                    <a:pt x="1" y="1"/>
                    <a:pt x="1" y="1"/>
                  </a:cubicBezTo>
                  <a:cubicBezTo>
                    <a:pt x="2" y="0"/>
                    <a:pt x="2" y="0"/>
                    <a:pt x="2" y="0"/>
                  </a:cubicBezTo>
                  <a:cubicBezTo>
                    <a:pt x="2" y="0"/>
                    <a:pt x="2" y="0"/>
                    <a:pt x="2"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1"/>
                    <a:pt x="1" y="1"/>
                    <a:pt x="1" y="1"/>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path>
              </a:pathLst>
            </a:custGeom>
            <a:solidFill>
              <a:srgbClr val="000000"/>
            </a:solidFill>
            <a:ln w="9525">
              <a:noFill/>
              <a:round/>
              <a:headEnd/>
              <a:tailEnd/>
            </a:ln>
          </p:spPr>
          <p:txBody>
            <a:bodyPr/>
            <a:lstStyle/>
            <a:p>
              <a:pPr>
                <a:defRPr/>
              </a:pPr>
              <a:endParaRPr lang="en-US" dirty="0"/>
            </a:p>
          </p:txBody>
        </p:sp>
        <p:sp>
          <p:nvSpPr>
            <p:cNvPr id="58" name="Freeform 1480"/>
            <p:cNvSpPr>
              <a:spLocks/>
            </p:cNvSpPr>
            <p:nvPr userDrawn="1"/>
          </p:nvSpPr>
          <p:spPr bwMode="auto">
            <a:xfrm>
              <a:off x="289" y="383"/>
              <a:ext cx="10" cy="4"/>
            </a:xfrm>
            <a:custGeom>
              <a:avLst/>
              <a:gdLst/>
              <a:ahLst/>
              <a:cxnLst>
                <a:cxn ang="0">
                  <a:pos x="0" y="1"/>
                </a:cxn>
                <a:cxn ang="0">
                  <a:pos x="1" y="1"/>
                </a:cxn>
                <a:cxn ang="0">
                  <a:pos x="3" y="2"/>
                </a:cxn>
                <a:cxn ang="0">
                  <a:pos x="5" y="2"/>
                </a:cxn>
                <a:cxn ang="0">
                  <a:pos x="0" y="1"/>
                </a:cxn>
              </a:cxnLst>
              <a:rect l="0" t="0" r="r" b="b"/>
              <a:pathLst>
                <a:path w="5" h="2">
                  <a:moveTo>
                    <a:pt x="0" y="1"/>
                  </a:moveTo>
                  <a:cubicBezTo>
                    <a:pt x="0" y="1"/>
                    <a:pt x="1" y="1"/>
                    <a:pt x="1" y="1"/>
                  </a:cubicBezTo>
                  <a:cubicBezTo>
                    <a:pt x="1" y="1"/>
                    <a:pt x="4" y="1"/>
                    <a:pt x="3" y="2"/>
                  </a:cubicBezTo>
                  <a:cubicBezTo>
                    <a:pt x="4" y="2"/>
                    <a:pt x="5" y="2"/>
                    <a:pt x="5" y="2"/>
                  </a:cubicBezTo>
                  <a:cubicBezTo>
                    <a:pt x="4" y="2"/>
                    <a:pt x="1" y="0"/>
                    <a:pt x="0" y="1"/>
                  </a:cubicBezTo>
                </a:path>
              </a:pathLst>
            </a:custGeom>
            <a:solidFill>
              <a:srgbClr val="FFFFFF"/>
            </a:solidFill>
            <a:ln w="9525">
              <a:noFill/>
              <a:round/>
              <a:headEnd/>
              <a:tailEnd/>
            </a:ln>
          </p:spPr>
          <p:txBody>
            <a:bodyPr/>
            <a:lstStyle/>
            <a:p>
              <a:pPr>
                <a:defRPr/>
              </a:pPr>
              <a:endParaRPr lang="en-US" dirty="0"/>
            </a:p>
          </p:txBody>
        </p:sp>
        <p:sp>
          <p:nvSpPr>
            <p:cNvPr id="59" name="Freeform 1481"/>
            <p:cNvSpPr>
              <a:spLocks/>
            </p:cNvSpPr>
            <p:nvPr userDrawn="1"/>
          </p:nvSpPr>
          <p:spPr bwMode="auto">
            <a:xfrm>
              <a:off x="289" y="383"/>
              <a:ext cx="10" cy="4"/>
            </a:xfrm>
            <a:custGeom>
              <a:avLst/>
              <a:gdLst/>
              <a:ahLst/>
              <a:cxnLst>
                <a:cxn ang="0">
                  <a:pos x="0" y="2"/>
                </a:cxn>
                <a:cxn ang="0">
                  <a:pos x="1" y="1"/>
                </a:cxn>
                <a:cxn ang="0">
                  <a:pos x="1" y="1"/>
                </a:cxn>
                <a:cxn ang="0">
                  <a:pos x="1" y="1"/>
                </a:cxn>
                <a:cxn ang="0">
                  <a:pos x="2" y="1"/>
                </a:cxn>
                <a:cxn ang="0">
                  <a:pos x="3" y="2"/>
                </a:cxn>
                <a:cxn ang="0">
                  <a:pos x="3" y="2"/>
                </a:cxn>
                <a:cxn ang="0">
                  <a:pos x="3" y="2"/>
                </a:cxn>
                <a:cxn ang="0">
                  <a:pos x="3" y="2"/>
                </a:cxn>
                <a:cxn ang="0">
                  <a:pos x="3" y="3"/>
                </a:cxn>
                <a:cxn ang="0">
                  <a:pos x="4" y="3"/>
                </a:cxn>
                <a:cxn ang="0">
                  <a:pos x="5" y="2"/>
                </a:cxn>
                <a:cxn ang="0">
                  <a:pos x="5" y="2"/>
                </a:cxn>
                <a:cxn ang="0">
                  <a:pos x="5" y="2"/>
                </a:cxn>
                <a:cxn ang="0">
                  <a:pos x="1" y="0"/>
                </a:cxn>
                <a:cxn ang="0">
                  <a:pos x="0" y="1"/>
                </a:cxn>
                <a:cxn ang="0">
                  <a:pos x="0" y="2"/>
                </a:cxn>
                <a:cxn ang="0">
                  <a:pos x="0" y="1"/>
                </a:cxn>
                <a:cxn ang="0">
                  <a:pos x="1" y="1"/>
                </a:cxn>
                <a:cxn ang="0">
                  <a:pos x="5" y="2"/>
                </a:cxn>
                <a:cxn ang="0">
                  <a:pos x="5" y="2"/>
                </a:cxn>
                <a:cxn ang="0">
                  <a:pos x="5" y="2"/>
                </a:cxn>
                <a:cxn ang="0">
                  <a:pos x="4" y="2"/>
                </a:cxn>
                <a:cxn ang="0">
                  <a:pos x="3" y="2"/>
                </a:cxn>
                <a:cxn ang="0">
                  <a:pos x="3" y="2"/>
                </a:cxn>
                <a:cxn ang="0">
                  <a:pos x="4" y="2"/>
                </a:cxn>
                <a:cxn ang="0">
                  <a:pos x="4" y="2"/>
                </a:cxn>
                <a:cxn ang="0">
                  <a:pos x="3" y="2"/>
                </a:cxn>
                <a:cxn ang="0">
                  <a:pos x="2" y="1"/>
                </a:cxn>
                <a:cxn ang="0">
                  <a:pos x="2" y="1"/>
                </a:cxn>
                <a:cxn ang="0">
                  <a:pos x="2" y="1"/>
                </a:cxn>
                <a:cxn ang="0">
                  <a:pos x="2" y="1"/>
                </a:cxn>
                <a:cxn ang="0">
                  <a:pos x="1" y="1"/>
                </a:cxn>
                <a:cxn ang="0">
                  <a:pos x="0" y="1"/>
                </a:cxn>
                <a:cxn ang="0">
                  <a:pos x="0" y="1"/>
                </a:cxn>
                <a:cxn ang="0">
                  <a:pos x="0" y="2"/>
                </a:cxn>
              </a:cxnLst>
              <a:rect l="0" t="0" r="r" b="b"/>
              <a:pathLst>
                <a:path w="5" h="3">
                  <a:moveTo>
                    <a:pt x="0" y="2"/>
                  </a:moveTo>
                  <a:cubicBezTo>
                    <a:pt x="0" y="1"/>
                    <a:pt x="1" y="1"/>
                    <a:pt x="1" y="1"/>
                  </a:cubicBezTo>
                  <a:cubicBezTo>
                    <a:pt x="1" y="1"/>
                    <a:pt x="1" y="1"/>
                    <a:pt x="1" y="1"/>
                  </a:cubicBezTo>
                  <a:cubicBezTo>
                    <a:pt x="1" y="1"/>
                    <a:pt x="1" y="1"/>
                    <a:pt x="1" y="1"/>
                  </a:cubicBezTo>
                  <a:cubicBezTo>
                    <a:pt x="2" y="1"/>
                    <a:pt x="2" y="1"/>
                    <a:pt x="2" y="1"/>
                  </a:cubicBezTo>
                  <a:cubicBezTo>
                    <a:pt x="3" y="2"/>
                    <a:pt x="3" y="2"/>
                    <a:pt x="3" y="2"/>
                  </a:cubicBezTo>
                  <a:cubicBezTo>
                    <a:pt x="3" y="2"/>
                    <a:pt x="3" y="2"/>
                    <a:pt x="3" y="2"/>
                  </a:cubicBezTo>
                  <a:cubicBezTo>
                    <a:pt x="3" y="2"/>
                    <a:pt x="3" y="2"/>
                    <a:pt x="3" y="2"/>
                  </a:cubicBezTo>
                  <a:cubicBezTo>
                    <a:pt x="3" y="2"/>
                    <a:pt x="3" y="2"/>
                    <a:pt x="3" y="2"/>
                  </a:cubicBezTo>
                  <a:cubicBezTo>
                    <a:pt x="3" y="3"/>
                    <a:pt x="3" y="3"/>
                    <a:pt x="3" y="3"/>
                  </a:cubicBezTo>
                  <a:cubicBezTo>
                    <a:pt x="4" y="3"/>
                    <a:pt x="4" y="3"/>
                    <a:pt x="4" y="3"/>
                  </a:cubicBezTo>
                  <a:cubicBezTo>
                    <a:pt x="4" y="3"/>
                    <a:pt x="5" y="3"/>
                    <a:pt x="5" y="2"/>
                  </a:cubicBezTo>
                  <a:cubicBezTo>
                    <a:pt x="5" y="2"/>
                    <a:pt x="5" y="2"/>
                    <a:pt x="5" y="2"/>
                  </a:cubicBezTo>
                  <a:cubicBezTo>
                    <a:pt x="5" y="2"/>
                    <a:pt x="5" y="2"/>
                    <a:pt x="5" y="2"/>
                  </a:cubicBezTo>
                  <a:cubicBezTo>
                    <a:pt x="5" y="2"/>
                    <a:pt x="3" y="0"/>
                    <a:pt x="1" y="0"/>
                  </a:cubicBezTo>
                  <a:cubicBezTo>
                    <a:pt x="1" y="0"/>
                    <a:pt x="0" y="1"/>
                    <a:pt x="0" y="1"/>
                  </a:cubicBezTo>
                  <a:cubicBezTo>
                    <a:pt x="0" y="2"/>
                    <a:pt x="0" y="2"/>
                    <a:pt x="0" y="2"/>
                  </a:cubicBezTo>
                  <a:cubicBezTo>
                    <a:pt x="0" y="1"/>
                    <a:pt x="0" y="1"/>
                    <a:pt x="0" y="1"/>
                  </a:cubicBezTo>
                  <a:cubicBezTo>
                    <a:pt x="0" y="1"/>
                    <a:pt x="1" y="1"/>
                    <a:pt x="1" y="1"/>
                  </a:cubicBezTo>
                  <a:cubicBezTo>
                    <a:pt x="2" y="1"/>
                    <a:pt x="4" y="2"/>
                    <a:pt x="5" y="2"/>
                  </a:cubicBezTo>
                  <a:cubicBezTo>
                    <a:pt x="5" y="2"/>
                    <a:pt x="5" y="2"/>
                    <a:pt x="5" y="2"/>
                  </a:cubicBezTo>
                  <a:cubicBezTo>
                    <a:pt x="5" y="2"/>
                    <a:pt x="5" y="2"/>
                    <a:pt x="5" y="2"/>
                  </a:cubicBezTo>
                  <a:cubicBezTo>
                    <a:pt x="5" y="2"/>
                    <a:pt x="4" y="2"/>
                    <a:pt x="4" y="2"/>
                  </a:cubicBezTo>
                  <a:cubicBezTo>
                    <a:pt x="3" y="2"/>
                    <a:pt x="3" y="2"/>
                    <a:pt x="3" y="2"/>
                  </a:cubicBezTo>
                  <a:cubicBezTo>
                    <a:pt x="3" y="2"/>
                    <a:pt x="3" y="2"/>
                    <a:pt x="3" y="2"/>
                  </a:cubicBezTo>
                  <a:cubicBezTo>
                    <a:pt x="4" y="2"/>
                    <a:pt x="4" y="2"/>
                    <a:pt x="4" y="2"/>
                  </a:cubicBezTo>
                  <a:cubicBezTo>
                    <a:pt x="4" y="2"/>
                    <a:pt x="4" y="2"/>
                    <a:pt x="4" y="2"/>
                  </a:cubicBezTo>
                  <a:cubicBezTo>
                    <a:pt x="3" y="2"/>
                    <a:pt x="3" y="2"/>
                    <a:pt x="3" y="2"/>
                  </a:cubicBezTo>
                  <a:cubicBezTo>
                    <a:pt x="3" y="1"/>
                    <a:pt x="3" y="1"/>
                    <a:pt x="2" y="1"/>
                  </a:cubicBezTo>
                  <a:cubicBezTo>
                    <a:pt x="2" y="1"/>
                    <a:pt x="2" y="1"/>
                    <a:pt x="2" y="1"/>
                  </a:cubicBezTo>
                  <a:cubicBezTo>
                    <a:pt x="2" y="1"/>
                    <a:pt x="2" y="1"/>
                    <a:pt x="2" y="1"/>
                  </a:cubicBezTo>
                  <a:cubicBezTo>
                    <a:pt x="2" y="1"/>
                    <a:pt x="2" y="1"/>
                    <a:pt x="2" y="1"/>
                  </a:cubicBezTo>
                  <a:cubicBezTo>
                    <a:pt x="1" y="1"/>
                    <a:pt x="1" y="1"/>
                    <a:pt x="1" y="1"/>
                  </a:cubicBezTo>
                  <a:cubicBezTo>
                    <a:pt x="1" y="1"/>
                    <a:pt x="0" y="1"/>
                    <a:pt x="0" y="1"/>
                  </a:cubicBezTo>
                  <a:cubicBezTo>
                    <a:pt x="0" y="1"/>
                    <a:pt x="0" y="1"/>
                    <a:pt x="0" y="1"/>
                  </a:cubicBezTo>
                  <a:cubicBezTo>
                    <a:pt x="0" y="2"/>
                    <a:pt x="0" y="2"/>
                    <a:pt x="0" y="2"/>
                  </a:cubicBezTo>
                </a:path>
              </a:pathLst>
            </a:custGeom>
            <a:solidFill>
              <a:srgbClr val="FFFFFF"/>
            </a:solidFill>
            <a:ln w="9525">
              <a:noFill/>
              <a:round/>
              <a:headEnd/>
              <a:tailEnd/>
            </a:ln>
          </p:spPr>
          <p:txBody>
            <a:bodyPr/>
            <a:lstStyle/>
            <a:p>
              <a:pPr>
                <a:defRPr/>
              </a:pPr>
              <a:endParaRPr lang="en-US" dirty="0"/>
            </a:p>
          </p:txBody>
        </p:sp>
        <p:sp>
          <p:nvSpPr>
            <p:cNvPr id="60" name="Freeform 1482"/>
            <p:cNvSpPr>
              <a:spLocks/>
            </p:cNvSpPr>
            <p:nvPr userDrawn="1"/>
          </p:nvSpPr>
          <p:spPr bwMode="auto">
            <a:xfrm>
              <a:off x="299" y="387"/>
              <a:ext cx="6" cy="2"/>
            </a:xfrm>
            <a:custGeom>
              <a:avLst/>
              <a:gdLst/>
              <a:ahLst/>
              <a:cxnLst>
                <a:cxn ang="0">
                  <a:pos x="0" y="1"/>
                </a:cxn>
                <a:cxn ang="0">
                  <a:pos x="2" y="1"/>
                </a:cxn>
                <a:cxn ang="0">
                  <a:pos x="3" y="1"/>
                </a:cxn>
                <a:cxn ang="0">
                  <a:pos x="1" y="0"/>
                </a:cxn>
                <a:cxn ang="0">
                  <a:pos x="1" y="1"/>
                </a:cxn>
                <a:cxn ang="0">
                  <a:pos x="0" y="1"/>
                </a:cxn>
              </a:cxnLst>
              <a:rect l="0" t="0" r="r" b="b"/>
              <a:pathLst>
                <a:path w="3" h="1">
                  <a:moveTo>
                    <a:pt x="0" y="1"/>
                  </a:moveTo>
                  <a:cubicBezTo>
                    <a:pt x="1" y="1"/>
                    <a:pt x="1" y="1"/>
                    <a:pt x="2" y="1"/>
                  </a:cubicBezTo>
                  <a:cubicBezTo>
                    <a:pt x="2" y="1"/>
                    <a:pt x="2" y="1"/>
                    <a:pt x="3" y="1"/>
                  </a:cubicBezTo>
                  <a:cubicBezTo>
                    <a:pt x="3" y="0"/>
                    <a:pt x="2" y="0"/>
                    <a:pt x="1" y="0"/>
                  </a:cubicBezTo>
                  <a:cubicBezTo>
                    <a:pt x="1" y="1"/>
                    <a:pt x="1" y="1"/>
                    <a:pt x="1" y="1"/>
                  </a:cubicBezTo>
                  <a:cubicBezTo>
                    <a:pt x="0" y="1"/>
                    <a:pt x="0" y="1"/>
                    <a:pt x="0" y="1"/>
                  </a:cubicBezTo>
                </a:path>
              </a:pathLst>
            </a:custGeom>
            <a:solidFill>
              <a:srgbClr val="FFFFFF"/>
            </a:solidFill>
            <a:ln w="9525">
              <a:noFill/>
              <a:round/>
              <a:headEnd/>
              <a:tailEnd/>
            </a:ln>
          </p:spPr>
          <p:txBody>
            <a:bodyPr/>
            <a:lstStyle/>
            <a:p>
              <a:pPr>
                <a:defRPr/>
              </a:pPr>
              <a:endParaRPr lang="en-US" dirty="0"/>
            </a:p>
          </p:txBody>
        </p:sp>
        <p:sp>
          <p:nvSpPr>
            <p:cNvPr id="61" name="Freeform 1483"/>
            <p:cNvSpPr>
              <a:spLocks/>
            </p:cNvSpPr>
            <p:nvPr userDrawn="1"/>
          </p:nvSpPr>
          <p:spPr bwMode="auto">
            <a:xfrm>
              <a:off x="299" y="387"/>
              <a:ext cx="6" cy="4"/>
            </a:xfrm>
            <a:custGeom>
              <a:avLst/>
              <a:gdLst/>
              <a:ahLst/>
              <a:cxnLst>
                <a:cxn ang="0">
                  <a:pos x="0" y="1"/>
                </a:cxn>
                <a:cxn ang="0">
                  <a:pos x="2" y="2"/>
                </a:cxn>
                <a:cxn ang="0">
                  <a:pos x="2" y="2"/>
                </a:cxn>
                <a:cxn ang="0">
                  <a:pos x="3" y="1"/>
                </a:cxn>
                <a:cxn ang="0">
                  <a:pos x="3" y="1"/>
                </a:cxn>
                <a:cxn ang="0">
                  <a:pos x="3" y="1"/>
                </a:cxn>
                <a:cxn ang="0">
                  <a:pos x="3" y="1"/>
                </a:cxn>
                <a:cxn ang="0">
                  <a:pos x="2" y="0"/>
                </a:cxn>
                <a:cxn ang="0">
                  <a:pos x="1" y="0"/>
                </a:cxn>
                <a:cxn ang="0">
                  <a:pos x="0" y="0"/>
                </a:cxn>
                <a:cxn ang="0">
                  <a:pos x="0" y="1"/>
                </a:cxn>
                <a:cxn ang="0">
                  <a:pos x="1" y="1"/>
                </a:cxn>
                <a:cxn ang="0">
                  <a:pos x="1" y="1"/>
                </a:cxn>
                <a:cxn ang="0">
                  <a:pos x="1" y="1"/>
                </a:cxn>
                <a:cxn ang="0">
                  <a:pos x="0" y="1"/>
                </a:cxn>
                <a:cxn ang="0">
                  <a:pos x="0" y="1"/>
                </a:cxn>
                <a:cxn ang="0">
                  <a:pos x="0" y="1"/>
                </a:cxn>
                <a:cxn ang="0">
                  <a:pos x="1" y="1"/>
                </a:cxn>
                <a:cxn ang="0">
                  <a:pos x="2" y="1"/>
                </a:cxn>
                <a:cxn ang="0">
                  <a:pos x="1" y="1"/>
                </a:cxn>
                <a:cxn ang="0">
                  <a:pos x="1" y="0"/>
                </a:cxn>
                <a:cxn ang="0">
                  <a:pos x="1" y="0"/>
                </a:cxn>
                <a:cxn ang="0">
                  <a:pos x="1" y="1"/>
                </a:cxn>
                <a:cxn ang="0">
                  <a:pos x="2" y="1"/>
                </a:cxn>
                <a:cxn ang="0">
                  <a:pos x="3" y="1"/>
                </a:cxn>
                <a:cxn ang="0">
                  <a:pos x="3" y="1"/>
                </a:cxn>
                <a:cxn ang="0">
                  <a:pos x="3" y="1"/>
                </a:cxn>
                <a:cxn ang="0">
                  <a:pos x="3" y="1"/>
                </a:cxn>
                <a:cxn ang="0">
                  <a:pos x="2" y="1"/>
                </a:cxn>
                <a:cxn ang="0">
                  <a:pos x="2" y="1"/>
                </a:cxn>
                <a:cxn ang="0">
                  <a:pos x="2" y="1"/>
                </a:cxn>
                <a:cxn ang="0">
                  <a:pos x="0" y="1"/>
                </a:cxn>
                <a:cxn ang="0">
                  <a:pos x="0" y="1"/>
                </a:cxn>
                <a:cxn ang="0">
                  <a:pos x="0" y="1"/>
                </a:cxn>
              </a:cxnLst>
              <a:rect l="0" t="0" r="r" b="b"/>
              <a:pathLst>
                <a:path w="3" h="2">
                  <a:moveTo>
                    <a:pt x="0" y="1"/>
                  </a:moveTo>
                  <a:cubicBezTo>
                    <a:pt x="1" y="1"/>
                    <a:pt x="1" y="1"/>
                    <a:pt x="2" y="2"/>
                  </a:cubicBezTo>
                  <a:cubicBezTo>
                    <a:pt x="2" y="2"/>
                    <a:pt x="2" y="2"/>
                    <a:pt x="2" y="2"/>
                  </a:cubicBezTo>
                  <a:cubicBezTo>
                    <a:pt x="3" y="1"/>
                    <a:pt x="3" y="1"/>
                    <a:pt x="3" y="1"/>
                  </a:cubicBezTo>
                  <a:cubicBezTo>
                    <a:pt x="3" y="1"/>
                    <a:pt x="3" y="1"/>
                    <a:pt x="3" y="1"/>
                  </a:cubicBezTo>
                  <a:cubicBezTo>
                    <a:pt x="3" y="1"/>
                    <a:pt x="3" y="1"/>
                    <a:pt x="3" y="1"/>
                  </a:cubicBezTo>
                  <a:cubicBezTo>
                    <a:pt x="3" y="1"/>
                    <a:pt x="3" y="1"/>
                    <a:pt x="3" y="1"/>
                  </a:cubicBezTo>
                  <a:cubicBezTo>
                    <a:pt x="3" y="0"/>
                    <a:pt x="2" y="0"/>
                    <a:pt x="2" y="0"/>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1" y="1"/>
                    <a:pt x="1" y="1"/>
                    <a:pt x="1" y="1"/>
                  </a:cubicBezTo>
                  <a:cubicBezTo>
                    <a:pt x="2" y="1"/>
                    <a:pt x="2" y="1"/>
                    <a:pt x="2" y="1"/>
                  </a:cubicBezTo>
                  <a:cubicBezTo>
                    <a:pt x="1" y="1"/>
                    <a:pt x="1" y="1"/>
                    <a:pt x="1" y="1"/>
                  </a:cubicBezTo>
                  <a:cubicBezTo>
                    <a:pt x="1" y="0"/>
                    <a:pt x="1" y="0"/>
                    <a:pt x="1" y="0"/>
                  </a:cubicBezTo>
                  <a:cubicBezTo>
                    <a:pt x="1" y="0"/>
                    <a:pt x="1" y="0"/>
                    <a:pt x="1" y="0"/>
                  </a:cubicBezTo>
                  <a:cubicBezTo>
                    <a:pt x="1" y="1"/>
                    <a:pt x="1" y="1"/>
                    <a:pt x="1" y="1"/>
                  </a:cubicBezTo>
                  <a:cubicBezTo>
                    <a:pt x="2" y="1"/>
                    <a:pt x="2" y="1"/>
                    <a:pt x="2" y="1"/>
                  </a:cubicBezTo>
                  <a:cubicBezTo>
                    <a:pt x="2"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1" y="1"/>
                    <a:pt x="1"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dirty="0"/>
            </a:p>
          </p:txBody>
        </p:sp>
        <p:sp>
          <p:nvSpPr>
            <p:cNvPr id="62" name="Freeform 1484"/>
            <p:cNvSpPr>
              <a:spLocks/>
            </p:cNvSpPr>
            <p:nvPr userDrawn="1"/>
          </p:nvSpPr>
          <p:spPr bwMode="auto">
            <a:xfrm>
              <a:off x="307" y="389"/>
              <a:ext cx="2" cy="4"/>
            </a:xfrm>
            <a:custGeom>
              <a:avLst/>
              <a:gdLst/>
              <a:ahLst/>
              <a:cxnLst>
                <a:cxn ang="0">
                  <a:pos x="0" y="0"/>
                </a:cxn>
                <a:cxn ang="0">
                  <a:pos x="1" y="0"/>
                </a:cxn>
                <a:cxn ang="0">
                  <a:pos x="0" y="0"/>
                </a:cxn>
              </a:cxnLst>
              <a:rect l="0" t="0" r="r" b="b"/>
              <a:pathLst>
                <a:path w="1">
                  <a:moveTo>
                    <a:pt x="0" y="0"/>
                  </a:moveTo>
                  <a:cubicBezTo>
                    <a:pt x="1" y="0"/>
                    <a:pt x="1" y="0"/>
                    <a:pt x="1" y="0"/>
                  </a:cubicBezTo>
                  <a:cubicBezTo>
                    <a:pt x="0" y="0"/>
                    <a:pt x="0" y="0"/>
                    <a:pt x="0" y="0"/>
                  </a:cubicBezTo>
                </a:path>
              </a:pathLst>
            </a:custGeom>
            <a:solidFill>
              <a:srgbClr val="FFFFFF"/>
            </a:solidFill>
            <a:ln w="9525">
              <a:noFill/>
              <a:round/>
              <a:headEnd/>
              <a:tailEnd/>
            </a:ln>
          </p:spPr>
          <p:txBody>
            <a:bodyPr/>
            <a:lstStyle/>
            <a:p>
              <a:pPr>
                <a:defRPr/>
              </a:pPr>
              <a:endParaRPr lang="en-US" dirty="0"/>
            </a:p>
          </p:txBody>
        </p:sp>
        <p:sp>
          <p:nvSpPr>
            <p:cNvPr id="63" name="Freeform 1485"/>
            <p:cNvSpPr>
              <a:spLocks/>
            </p:cNvSpPr>
            <p:nvPr userDrawn="1"/>
          </p:nvSpPr>
          <p:spPr bwMode="auto">
            <a:xfrm>
              <a:off x="307" y="389"/>
              <a:ext cx="2" cy="4"/>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defRPr/>
              </a:pPr>
              <a:endParaRPr lang="en-US" dirty="0"/>
            </a:p>
          </p:txBody>
        </p:sp>
        <p:sp>
          <p:nvSpPr>
            <p:cNvPr id="64" name="Freeform 1486"/>
            <p:cNvSpPr>
              <a:spLocks/>
            </p:cNvSpPr>
            <p:nvPr userDrawn="1"/>
          </p:nvSpPr>
          <p:spPr bwMode="auto">
            <a:xfrm>
              <a:off x="299" y="314"/>
              <a:ext cx="2" cy="6"/>
            </a:xfrm>
            <a:custGeom>
              <a:avLst/>
              <a:gdLst/>
              <a:ahLst/>
              <a:cxnLst>
                <a:cxn ang="0">
                  <a:pos x="0" y="2"/>
                </a:cxn>
                <a:cxn ang="0">
                  <a:pos x="0" y="2"/>
                </a:cxn>
              </a:cxnLst>
              <a:rect l="0" t="0" r="r" b="b"/>
              <a:pathLst>
                <a:path w="1" h="3">
                  <a:moveTo>
                    <a:pt x="0" y="2"/>
                  </a:moveTo>
                  <a:cubicBezTo>
                    <a:pt x="0" y="3"/>
                    <a:pt x="1" y="0"/>
                    <a:pt x="0" y="2"/>
                  </a:cubicBezTo>
                </a:path>
              </a:pathLst>
            </a:custGeom>
            <a:solidFill>
              <a:srgbClr val="FFFFFF"/>
            </a:solidFill>
            <a:ln w="9525">
              <a:noFill/>
              <a:round/>
              <a:headEnd/>
              <a:tailEnd/>
            </a:ln>
          </p:spPr>
          <p:txBody>
            <a:bodyPr/>
            <a:lstStyle/>
            <a:p>
              <a:pPr>
                <a:defRPr/>
              </a:pPr>
              <a:endParaRPr lang="en-US" dirty="0"/>
            </a:p>
          </p:txBody>
        </p:sp>
        <p:sp>
          <p:nvSpPr>
            <p:cNvPr id="65" name="Freeform 1487"/>
            <p:cNvSpPr>
              <a:spLocks/>
            </p:cNvSpPr>
            <p:nvPr userDrawn="1"/>
          </p:nvSpPr>
          <p:spPr bwMode="auto">
            <a:xfrm>
              <a:off x="299" y="316"/>
              <a:ext cx="2" cy="4"/>
            </a:xfrm>
            <a:custGeom>
              <a:avLst/>
              <a:gdLst/>
              <a:ahLst/>
              <a:cxnLst>
                <a:cxn ang="0">
                  <a:pos x="0" y="1"/>
                </a:cxn>
                <a:cxn ang="0">
                  <a:pos x="0" y="1"/>
                </a:cxn>
                <a:cxn ang="0">
                  <a:pos x="1" y="0"/>
                </a:cxn>
                <a:cxn ang="0">
                  <a:pos x="1" y="0"/>
                </a:cxn>
                <a:cxn ang="0">
                  <a:pos x="0" y="0"/>
                </a:cxn>
                <a:cxn ang="0">
                  <a:pos x="0" y="0"/>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1"/>
                </a:cxn>
              </a:cxnLst>
              <a:rect l="0" t="0" r="r" b="b"/>
              <a:pathLst>
                <a:path w="1" h="1">
                  <a:moveTo>
                    <a:pt x="0" y="1"/>
                  </a:moveTo>
                  <a:cubicBezTo>
                    <a:pt x="0" y="1"/>
                    <a:pt x="0" y="1"/>
                    <a:pt x="0" y="1"/>
                  </a:cubicBezTo>
                  <a:cubicBezTo>
                    <a:pt x="1" y="1"/>
                    <a:pt x="1" y="1"/>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1"/>
                    <a:pt x="0" y="1"/>
                    <a:pt x="0" y="1"/>
                  </a:cubicBezTo>
                </a:path>
              </a:pathLst>
            </a:custGeom>
            <a:solidFill>
              <a:srgbClr val="FFFFFF"/>
            </a:solidFill>
            <a:ln w="9525">
              <a:noFill/>
              <a:round/>
              <a:headEnd/>
              <a:tailEnd/>
            </a:ln>
          </p:spPr>
          <p:txBody>
            <a:bodyPr/>
            <a:lstStyle/>
            <a:p>
              <a:pPr>
                <a:defRPr/>
              </a:pPr>
              <a:endParaRPr lang="en-US" dirty="0"/>
            </a:p>
          </p:txBody>
        </p:sp>
        <p:sp>
          <p:nvSpPr>
            <p:cNvPr id="66" name="Freeform 1488"/>
            <p:cNvSpPr>
              <a:spLocks/>
            </p:cNvSpPr>
            <p:nvPr userDrawn="1"/>
          </p:nvSpPr>
          <p:spPr bwMode="auto">
            <a:xfrm>
              <a:off x="297" y="302"/>
              <a:ext cx="8" cy="8"/>
            </a:xfrm>
            <a:custGeom>
              <a:avLst/>
              <a:gdLst/>
              <a:ahLst/>
              <a:cxnLst>
                <a:cxn ang="0">
                  <a:pos x="2" y="1"/>
                </a:cxn>
                <a:cxn ang="0">
                  <a:pos x="2" y="1"/>
                </a:cxn>
              </a:cxnLst>
              <a:rect l="0" t="0" r="r" b="b"/>
              <a:pathLst>
                <a:path w="4" h="4">
                  <a:moveTo>
                    <a:pt x="2" y="1"/>
                  </a:moveTo>
                  <a:cubicBezTo>
                    <a:pt x="0" y="4"/>
                    <a:pt x="4" y="0"/>
                    <a:pt x="2" y="1"/>
                  </a:cubicBezTo>
                </a:path>
              </a:pathLst>
            </a:custGeom>
            <a:solidFill>
              <a:srgbClr val="FFFFFF"/>
            </a:solidFill>
            <a:ln w="9525">
              <a:noFill/>
              <a:round/>
              <a:headEnd/>
              <a:tailEnd/>
            </a:ln>
          </p:spPr>
          <p:txBody>
            <a:bodyPr/>
            <a:lstStyle/>
            <a:p>
              <a:pPr>
                <a:defRPr/>
              </a:pPr>
              <a:endParaRPr lang="en-US" dirty="0"/>
            </a:p>
          </p:txBody>
        </p:sp>
        <p:sp>
          <p:nvSpPr>
            <p:cNvPr id="67" name="Freeform 1489"/>
            <p:cNvSpPr>
              <a:spLocks/>
            </p:cNvSpPr>
            <p:nvPr userDrawn="1"/>
          </p:nvSpPr>
          <p:spPr bwMode="auto">
            <a:xfrm>
              <a:off x="299" y="304"/>
              <a:ext cx="4" cy="2"/>
            </a:xfrm>
            <a:custGeom>
              <a:avLst/>
              <a:gdLst/>
              <a:ahLst/>
              <a:cxnLst>
                <a:cxn ang="0">
                  <a:pos x="0" y="0"/>
                </a:cxn>
                <a:cxn ang="0">
                  <a:pos x="0" y="1"/>
                </a:cxn>
                <a:cxn ang="0">
                  <a:pos x="0" y="1"/>
                </a:cxn>
                <a:cxn ang="0">
                  <a:pos x="0" y="1"/>
                </a:cxn>
                <a:cxn ang="0">
                  <a:pos x="1" y="1"/>
                </a:cxn>
                <a:cxn ang="0">
                  <a:pos x="2" y="0"/>
                </a:cxn>
                <a:cxn ang="0">
                  <a:pos x="2" y="0"/>
                </a:cxn>
                <a:cxn ang="0">
                  <a:pos x="1"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1"/>
                </a:cxn>
                <a:cxn ang="0">
                  <a:pos x="0" y="1"/>
                </a:cxn>
                <a:cxn ang="0">
                  <a:pos x="1" y="1"/>
                </a:cxn>
                <a:cxn ang="0">
                  <a:pos x="0" y="1"/>
                </a:cxn>
                <a:cxn ang="0">
                  <a:pos x="0" y="1"/>
                </a:cxn>
                <a:cxn ang="0">
                  <a:pos x="1" y="1"/>
                </a:cxn>
                <a:cxn ang="0">
                  <a:pos x="0" y="1"/>
                </a:cxn>
                <a:cxn ang="0">
                  <a:pos x="1" y="1"/>
                </a:cxn>
                <a:cxn ang="0">
                  <a:pos x="1" y="1"/>
                </a:cxn>
                <a:cxn ang="0">
                  <a:pos x="0" y="1"/>
                </a:cxn>
                <a:cxn ang="0">
                  <a:pos x="1" y="1"/>
                </a:cxn>
                <a:cxn ang="0">
                  <a:pos x="1" y="1"/>
                </a:cxn>
                <a:cxn ang="0">
                  <a:pos x="1" y="0"/>
                </a:cxn>
                <a:cxn ang="0">
                  <a:pos x="1" y="0"/>
                </a:cxn>
                <a:cxn ang="0">
                  <a:pos x="0" y="0"/>
                </a:cxn>
              </a:cxnLst>
              <a:rect l="0" t="0" r="r" b="b"/>
              <a:pathLst>
                <a:path w="2" h="1">
                  <a:moveTo>
                    <a:pt x="0" y="0"/>
                  </a:moveTo>
                  <a:cubicBezTo>
                    <a:pt x="0" y="0"/>
                    <a:pt x="0" y="0"/>
                    <a:pt x="0" y="1"/>
                  </a:cubicBezTo>
                  <a:cubicBezTo>
                    <a:pt x="0" y="1"/>
                    <a:pt x="0" y="1"/>
                    <a:pt x="0" y="1"/>
                  </a:cubicBezTo>
                  <a:cubicBezTo>
                    <a:pt x="0" y="1"/>
                    <a:pt x="0" y="1"/>
                    <a:pt x="0" y="1"/>
                  </a:cubicBezTo>
                  <a:cubicBezTo>
                    <a:pt x="1" y="1"/>
                    <a:pt x="1" y="1"/>
                    <a:pt x="1" y="1"/>
                  </a:cubicBezTo>
                  <a:cubicBezTo>
                    <a:pt x="2" y="0"/>
                    <a:pt x="2" y="0"/>
                    <a:pt x="2" y="0"/>
                  </a:cubicBezTo>
                  <a:cubicBezTo>
                    <a:pt x="2" y="0"/>
                    <a:pt x="2" y="0"/>
                    <a:pt x="2" y="0"/>
                  </a:cubicBezTo>
                  <a:cubicBezTo>
                    <a:pt x="1" y="0"/>
                    <a:pt x="1" y="0"/>
                    <a:pt x="1"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1" y="1"/>
                    <a:pt x="1" y="1"/>
                    <a:pt x="1" y="1"/>
                  </a:cubicBezTo>
                  <a:cubicBezTo>
                    <a:pt x="0" y="1"/>
                    <a:pt x="0" y="1"/>
                    <a:pt x="0" y="1"/>
                  </a:cubicBezTo>
                  <a:cubicBezTo>
                    <a:pt x="1" y="1"/>
                    <a:pt x="1" y="1"/>
                    <a:pt x="1" y="1"/>
                  </a:cubicBezTo>
                  <a:cubicBezTo>
                    <a:pt x="1" y="1"/>
                    <a:pt x="1" y="1"/>
                    <a:pt x="1" y="1"/>
                  </a:cubicBezTo>
                  <a:cubicBezTo>
                    <a:pt x="1" y="1"/>
                    <a:pt x="1" y="0"/>
                    <a:pt x="1" y="0"/>
                  </a:cubicBezTo>
                  <a:cubicBezTo>
                    <a:pt x="1" y="0"/>
                    <a:pt x="1" y="0"/>
                    <a:pt x="1" y="0"/>
                  </a:cubicBezTo>
                  <a:cubicBezTo>
                    <a:pt x="0" y="0"/>
                    <a:pt x="0" y="0"/>
                    <a:pt x="0" y="0"/>
                  </a:cubicBezTo>
                </a:path>
              </a:pathLst>
            </a:custGeom>
            <a:solidFill>
              <a:srgbClr val="FFFFFF"/>
            </a:solidFill>
            <a:ln w="9525">
              <a:noFill/>
              <a:round/>
              <a:headEnd/>
              <a:tailEnd/>
            </a:ln>
          </p:spPr>
          <p:txBody>
            <a:bodyPr/>
            <a:lstStyle/>
            <a:p>
              <a:pPr>
                <a:defRPr/>
              </a:pPr>
              <a:endParaRPr lang="en-US" dirty="0"/>
            </a:p>
          </p:txBody>
        </p:sp>
        <p:sp>
          <p:nvSpPr>
            <p:cNvPr id="68" name="Freeform 1490"/>
            <p:cNvSpPr>
              <a:spLocks/>
            </p:cNvSpPr>
            <p:nvPr userDrawn="1"/>
          </p:nvSpPr>
          <p:spPr bwMode="auto">
            <a:xfrm>
              <a:off x="293" y="300"/>
              <a:ext cx="4" cy="4"/>
            </a:xfrm>
            <a:custGeom>
              <a:avLst/>
              <a:gdLst/>
              <a:ahLst/>
              <a:cxnLst>
                <a:cxn ang="0">
                  <a:pos x="0" y="0"/>
                </a:cxn>
                <a:cxn ang="0">
                  <a:pos x="1" y="1"/>
                </a:cxn>
                <a:cxn ang="0">
                  <a:pos x="1" y="0"/>
                </a:cxn>
                <a:cxn ang="0">
                  <a:pos x="0" y="0"/>
                </a:cxn>
              </a:cxnLst>
              <a:rect l="0" t="0" r="r" b="b"/>
              <a:pathLst>
                <a:path w="1" h="1">
                  <a:moveTo>
                    <a:pt x="0" y="0"/>
                  </a:moveTo>
                  <a:cubicBezTo>
                    <a:pt x="1" y="1"/>
                    <a:pt x="1" y="1"/>
                    <a:pt x="1" y="1"/>
                  </a:cubicBezTo>
                  <a:cubicBezTo>
                    <a:pt x="1" y="0"/>
                    <a:pt x="1" y="0"/>
                    <a:pt x="1" y="0"/>
                  </a:cubicBezTo>
                  <a:cubicBezTo>
                    <a:pt x="0" y="0"/>
                    <a:pt x="0" y="0"/>
                    <a:pt x="0" y="0"/>
                  </a:cubicBezTo>
                </a:path>
              </a:pathLst>
            </a:custGeom>
            <a:solidFill>
              <a:srgbClr val="000000"/>
            </a:solidFill>
            <a:ln w="9525">
              <a:noFill/>
              <a:round/>
              <a:headEnd/>
              <a:tailEnd/>
            </a:ln>
          </p:spPr>
          <p:txBody>
            <a:bodyPr/>
            <a:lstStyle/>
            <a:p>
              <a:pPr>
                <a:defRPr/>
              </a:pPr>
              <a:endParaRPr lang="en-US" dirty="0"/>
            </a:p>
          </p:txBody>
        </p:sp>
        <p:sp>
          <p:nvSpPr>
            <p:cNvPr id="69" name="Freeform 1491"/>
            <p:cNvSpPr>
              <a:spLocks/>
            </p:cNvSpPr>
            <p:nvPr userDrawn="1"/>
          </p:nvSpPr>
          <p:spPr bwMode="auto">
            <a:xfrm>
              <a:off x="293" y="298"/>
              <a:ext cx="4" cy="4"/>
            </a:xfrm>
            <a:custGeom>
              <a:avLst/>
              <a:gdLst/>
              <a:ahLst/>
              <a:cxnLst>
                <a:cxn ang="0">
                  <a:pos x="0" y="2"/>
                </a:cxn>
                <a:cxn ang="0">
                  <a:pos x="0" y="2"/>
                </a:cxn>
                <a:cxn ang="0">
                  <a:pos x="1" y="2"/>
                </a:cxn>
                <a:cxn ang="0">
                  <a:pos x="1" y="2"/>
                </a:cxn>
                <a:cxn ang="0">
                  <a:pos x="1" y="1"/>
                </a:cxn>
                <a:cxn ang="0">
                  <a:pos x="1" y="1"/>
                </a:cxn>
                <a:cxn ang="0">
                  <a:pos x="1" y="0"/>
                </a:cxn>
                <a:cxn ang="0">
                  <a:pos x="0" y="1"/>
                </a:cxn>
                <a:cxn ang="0">
                  <a:pos x="0" y="1"/>
                </a:cxn>
                <a:cxn ang="0">
                  <a:pos x="0" y="2"/>
                </a:cxn>
                <a:cxn ang="0">
                  <a:pos x="0" y="2"/>
                </a:cxn>
                <a:cxn ang="0">
                  <a:pos x="1" y="1"/>
                </a:cxn>
                <a:cxn ang="0">
                  <a:pos x="1" y="1"/>
                </a:cxn>
                <a:cxn ang="0">
                  <a:pos x="1" y="1"/>
                </a:cxn>
                <a:cxn ang="0">
                  <a:pos x="1" y="1"/>
                </a:cxn>
                <a:cxn ang="0">
                  <a:pos x="0" y="2"/>
                </a:cxn>
                <a:cxn ang="0">
                  <a:pos x="1" y="2"/>
                </a:cxn>
                <a:cxn ang="0">
                  <a:pos x="1" y="2"/>
                </a:cxn>
                <a:cxn ang="0">
                  <a:pos x="0" y="1"/>
                </a:cxn>
                <a:cxn ang="0">
                  <a:pos x="0" y="1"/>
                </a:cxn>
                <a:cxn ang="0">
                  <a:pos x="0" y="2"/>
                </a:cxn>
              </a:cxnLst>
              <a:rect l="0" t="0" r="r" b="b"/>
              <a:pathLst>
                <a:path w="1" h="2">
                  <a:moveTo>
                    <a:pt x="0" y="2"/>
                  </a:moveTo>
                  <a:cubicBezTo>
                    <a:pt x="0" y="2"/>
                    <a:pt x="0" y="2"/>
                    <a:pt x="0" y="2"/>
                  </a:cubicBezTo>
                  <a:cubicBezTo>
                    <a:pt x="1" y="2"/>
                    <a:pt x="1" y="2"/>
                    <a:pt x="1" y="2"/>
                  </a:cubicBezTo>
                  <a:cubicBezTo>
                    <a:pt x="1" y="2"/>
                    <a:pt x="1" y="2"/>
                    <a:pt x="1" y="2"/>
                  </a:cubicBezTo>
                  <a:cubicBezTo>
                    <a:pt x="1" y="2"/>
                    <a:pt x="1" y="1"/>
                    <a:pt x="1" y="1"/>
                  </a:cubicBezTo>
                  <a:cubicBezTo>
                    <a:pt x="1" y="1"/>
                    <a:pt x="1" y="1"/>
                    <a:pt x="1" y="1"/>
                  </a:cubicBezTo>
                  <a:cubicBezTo>
                    <a:pt x="1" y="0"/>
                    <a:pt x="1" y="0"/>
                    <a:pt x="1" y="0"/>
                  </a:cubicBezTo>
                  <a:cubicBezTo>
                    <a:pt x="0" y="1"/>
                    <a:pt x="0" y="1"/>
                    <a:pt x="0" y="1"/>
                  </a:cubicBezTo>
                  <a:cubicBezTo>
                    <a:pt x="0" y="1"/>
                    <a:pt x="0" y="1"/>
                    <a:pt x="0" y="1"/>
                  </a:cubicBezTo>
                  <a:cubicBezTo>
                    <a:pt x="0" y="2"/>
                    <a:pt x="0" y="2"/>
                    <a:pt x="0" y="2"/>
                  </a:cubicBezTo>
                  <a:cubicBezTo>
                    <a:pt x="0" y="2"/>
                    <a:pt x="0" y="2"/>
                    <a:pt x="0" y="2"/>
                  </a:cubicBezTo>
                  <a:cubicBezTo>
                    <a:pt x="1" y="1"/>
                    <a:pt x="1" y="1"/>
                    <a:pt x="1" y="1"/>
                  </a:cubicBezTo>
                  <a:cubicBezTo>
                    <a:pt x="1" y="1"/>
                    <a:pt x="1" y="1"/>
                    <a:pt x="1" y="1"/>
                  </a:cubicBezTo>
                  <a:cubicBezTo>
                    <a:pt x="1" y="1"/>
                    <a:pt x="1" y="1"/>
                    <a:pt x="1" y="1"/>
                  </a:cubicBezTo>
                  <a:cubicBezTo>
                    <a:pt x="1" y="1"/>
                    <a:pt x="1" y="1"/>
                    <a:pt x="1" y="1"/>
                  </a:cubicBezTo>
                  <a:cubicBezTo>
                    <a:pt x="1" y="1"/>
                    <a:pt x="0" y="1"/>
                    <a:pt x="0" y="2"/>
                  </a:cubicBezTo>
                  <a:cubicBezTo>
                    <a:pt x="1" y="2"/>
                    <a:pt x="1" y="2"/>
                    <a:pt x="1" y="2"/>
                  </a:cubicBezTo>
                  <a:cubicBezTo>
                    <a:pt x="1" y="2"/>
                    <a:pt x="1" y="2"/>
                    <a:pt x="1" y="2"/>
                  </a:cubicBezTo>
                  <a:cubicBezTo>
                    <a:pt x="0" y="1"/>
                    <a:pt x="0" y="1"/>
                    <a:pt x="0" y="1"/>
                  </a:cubicBezTo>
                  <a:cubicBezTo>
                    <a:pt x="0" y="1"/>
                    <a:pt x="0" y="1"/>
                    <a:pt x="0" y="1"/>
                  </a:cubicBezTo>
                  <a:cubicBezTo>
                    <a:pt x="0" y="2"/>
                    <a:pt x="0" y="2"/>
                    <a:pt x="0" y="2"/>
                  </a:cubicBezTo>
                </a:path>
              </a:pathLst>
            </a:custGeom>
            <a:solidFill>
              <a:srgbClr val="000000"/>
            </a:solidFill>
            <a:ln w="9525">
              <a:noFill/>
              <a:round/>
              <a:headEnd/>
              <a:tailEnd/>
            </a:ln>
          </p:spPr>
          <p:txBody>
            <a:bodyPr/>
            <a:lstStyle/>
            <a:p>
              <a:pPr>
                <a:defRPr/>
              </a:pPr>
              <a:endParaRPr lang="en-US" dirty="0"/>
            </a:p>
          </p:txBody>
        </p:sp>
        <p:sp>
          <p:nvSpPr>
            <p:cNvPr id="70" name="Freeform 1492"/>
            <p:cNvSpPr>
              <a:spLocks/>
            </p:cNvSpPr>
            <p:nvPr userDrawn="1"/>
          </p:nvSpPr>
          <p:spPr bwMode="auto">
            <a:xfrm>
              <a:off x="297" y="284"/>
              <a:ext cx="6" cy="12"/>
            </a:xfrm>
            <a:custGeom>
              <a:avLst/>
              <a:gdLst/>
              <a:ahLst/>
              <a:cxnLst>
                <a:cxn ang="0">
                  <a:pos x="1" y="2"/>
                </a:cxn>
                <a:cxn ang="0">
                  <a:pos x="2" y="3"/>
                </a:cxn>
                <a:cxn ang="0">
                  <a:pos x="3" y="0"/>
                </a:cxn>
                <a:cxn ang="0">
                  <a:pos x="1" y="2"/>
                </a:cxn>
              </a:cxnLst>
              <a:rect l="0" t="0" r="r" b="b"/>
              <a:pathLst>
                <a:path w="3" h="6">
                  <a:moveTo>
                    <a:pt x="1" y="2"/>
                  </a:moveTo>
                  <a:cubicBezTo>
                    <a:pt x="1" y="3"/>
                    <a:pt x="0" y="6"/>
                    <a:pt x="2" y="3"/>
                  </a:cubicBezTo>
                  <a:cubicBezTo>
                    <a:pt x="3" y="2"/>
                    <a:pt x="2" y="1"/>
                    <a:pt x="3" y="0"/>
                  </a:cubicBezTo>
                  <a:cubicBezTo>
                    <a:pt x="2" y="0"/>
                    <a:pt x="2" y="1"/>
                    <a:pt x="1" y="2"/>
                  </a:cubicBezTo>
                </a:path>
              </a:pathLst>
            </a:custGeom>
            <a:solidFill>
              <a:srgbClr val="000000"/>
            </a:solidFill>
            <a:ln w="9525">
              <a:noFill/>
              <a:round/>
              <a:headEnd/>
              <a:tailEnd/>
            </a:ln>
          </p:spPr>
          <p:txBody>
            <a:bodyPr/>
            <a:lstStyle/>
            <a:p>
              <a:pPr>
                <a:defRPr/>
              </a:pPr>
              <a:endParaRPr lang="en-US" dirty="0"/>
            </a:p>
          </p:txBody>
        </p:sp>
        <p:sp>
          <p:nvSpPr>
            <p:cNvPr id="71" name="Freeform 1493"/>
            <p:cNvSpPr>
              <a:spLocks/>
            </p:cNvSpPr>
            <p:nvPr userDrawn="1"/>
          </p:nvSpPr>
          <p:spPr bwMode="auto">
            <a:xfrm>
              <a:off x="299" y="282"/>
              <a:ext cx="4" cy="10"/>
            </a:xfrm>
            <a:custGeom>
              <a:avLst/>
              <a:gdLst/>
              <a:ahLst/>
              <a:cxnLst>
                <a:cxn ang="0">
                  <a:pos x="0" y="3"/>
                </a:cxn>
                <a:cxn ang="0">
                  <a:pos x="0" y="5"/>
                </a:cxn>
                <a:cxn ang="0">
                  <a:pos x="0" y="5"/>
                </a:cxn>
                <a:cxn ang="0">
                  <a:pos x="0" y="5"/>
                </a:cxn>
                <a:cxn ang="0">
                  <a:pos x="1" y="5"/>
                </a:cxn>
                <a:cxn ang="0">
                  <a:pos x="1" y="4"/>
                </a:cxn>
                <a:cxn ang="0">
                  <a:pos x="2" y="3"/>
                </a:cxn>
                <a:cxn ang="0">
                  <a:pos x="2" y="1"/>
                </a:cxn>
                <a:cxn ang="0">
                  <a:pos x="2" y="1"/>
                </a:cxn>
                <a:cxn ang="0">
                  <a:pos x="2" y="0"/>
                </a:cxn>
                <a:cxn ang="0">
                  <a:pos x="2" y="0"/>
                </a:cxn>
                <a:cxn ang="0">
                  <a:pos x="0" y="2"/>
                </a:cxn>
                <a:cxn ang="0">
                  <a:pos x="0" y="3"/>
                </a:cxn>
                <a:cxn ang="0">
                  <a:pos x="1" y="3"/>
                </a:cxn>
                <a:cxn ang="0">
                  <a:pos x="2" y="1"/>
                </a:cxn>
                <a:cxn ang="0">
                  <a:pos x="2" y="1"/>
                </a:cxn>
                <a:cxn ang="0">
                  <a:pos x="1" y="1"/>
                </a:cxn>
                <a:cxn ang="0">
                  <a:pos x="1" y="1"/>
                </a:cxn>
                <a:cxn ang="0">
                  <a:pos x="2" y="3"/>
                </a:cxn>
                <a:cxn ang="0">
                  <a:pos x="1" y="4"/>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1" y="3"/>
                </a:cxn>
                <a:cxn ang="0">
                  <a:pos x="0" y="2"/>
                </a:cxn>
                <a:cxn ang="0">
                  <a:pos x="0" y="3"/>
                </a:cxn>
              </a:cxnLst>
              <a:rect l="0" t="0" r="r" b="b"/>
              <a:pathLst>
                <a:path w="2" h="5">
                  <a:moveTo>
                    <a:pt x="0" y="3"/>
                  </a:moveTo>
                  <a:cubicBezTo>
                    <a:pt x="0" y="3"/>
                    <a:pt x="0" y="4"/>
                    <a:pt x="0" y="5"/>
                  </a:cubicBezTo>
                  <a:cubicBezTo>
                    <a:pt x="0" y="5"/>
                    <a:pt x="0" y="5"/>
                    <a:pt x="0" y="5"/>
                  </a:cubicBezTo>
                  <a:cubicBezTo>
                    <a:pt x="0" y="5"/>
                    <a:pt x="0" y="5"/>
                    <a:pt x="0" y="5"/>
                  </a:cubicBezTo>
                  <a:cubicBezTo>
                    <a:pt x="1" y="5"/>
                    <a:pt x="1" y="5"/>
                    <a:pt x="1" y="5"/>
                  </a:cubicBezTo>
                  <a:cubicBezTo>
                    <a:pt x="1" y="5"/>
                    <a:pt x="1" y="5"/>
                    <a:pt x="1" y="4"/>
                  </a:cubicBezTo>
                  <a:cubicBezTo>
                    <a:pt x="2" y="4"/>
                    <a:pt x="2" y="3"/>
                    <a:pt x="2" y="3"/>
                  </a:cubicBezTo>
                  <a:cubicBezTo>
                    <a:pt x="2" y="2"/>
                    <a:pt x="2" y="2"/>
                    <a:pt x="2" y="1"/>
                  </a:cubicBezTo>
                  <a:cubicBezTo>
                    <a:pt x="2" y="1"/>
                    <a:pt x="2" y="1"/>
                    <a:pt x="2" y="1"/>
                  </a:cubicBezTo>
                  <a:cubicBezTo>
                    <a:pt x="2" y="0"/>
                    <a:pt x="2" y="0"/>
                    <a:pt x="2" y="0"/>
                  </a:cubicBezTo>
                  <a:cubicBezTo>
                    <a:pt x="2" y="0"/>
                    <a:pt x="2" y="0"/>
                    <a:pt x="2" y="0"/>
                  </a:cubicBezTo>
                  <a:cubicBezTo>
                    <a:pt x="1" y="1"/>
                    <a:pt x="1" y="2"/>
                    <a:pt x="0" y="2"/>
                  </a:cubicBezTo>
                  <a:cubicBezTo>
                    <a:pt x="0" y="3"/>
                    <a:pt x="0" y="3"/>
                    <a:pt x="0" y="3"/>
                  </a:cubicBezTo>
                  <a:cubicBezTo>
                    <a:pt x="1" y="3"/>
                    <a:pt x="1" y="3"/>
                    <a:pt x="1" y="3"/>
                  </a:cubicBezTo>
                  <a:cubicBezTo>
                    <a:pt x="1" y="2"/>
                    <a:pt x="1" y="1"/>
                    <a:pt x="2" y="1"/>
                  </a:cubicBezTo>
                  <a:cubicBezTo>
                    <a:pt x="2" y="1"/>
                    <a:pt x="2" y="1"/>
                    <a:pt x="2" y="1"/>
                  </a:cubicBezTo>
                  <a:cubicBezTo>
                    <a:pt x="1" y="1"/>
                    <a:pt x="1" y="1"/>
                    <a:pt x="1" y="1"/>
                  </a:cubicBezTo>
                  <a:cubicBezTo>
                    <a:pt x="1" y="1"/>
                    <a:pt x="1" y="1"/>
                    <a:pt x="1" y="1"/>
                  </a:cubicBezTo>
                  <a:cubicBezTo>
                    <a:pt x="1" y="2"/>
                    <a:pt x="2" y="2"/>
                    <a:pt x="2" y="3"/>
                  </a:cubicBezTo>
                  <a:cubicBezTo>
                    <a:pt x="2" y="3"/>
                    <a:pt x="1" y="3"/>
                    <a:pt x="1" y="4"/>
                  </a:cubicBezTo>
                  <a:cubicBezTo>
                    <a:pt x="1" y="4"/>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4"/>
                    <a:pt x="1" y="3"/>
                    <a:pt x="1" y="3"/>
                  </a:cubicBezTo>
                  <a:cubicBezTo>
                    <a:pt x="0" y="2"/>
                    <a:pt x="0" y="2"/>
                    <a:pt x="0" y="2"/>
                  </a:cubicBezTo>
                  <a:cubicBezTo>
                    <a:pt x="0" y="3"/>
                    <a:pt x="0" y="3"/>
                    <a:pt x="0" y="3"/>
                  </a:cubicBezTo>
                </a:path>
              </a:pathLst>
            </a:custGeom>
            <a:solidFill>
              <a:srgbClr val="000000"/>
            </a:solidFill>
            <a:ln w="9525">
              <a:noFill/>
              <a:round/>
              <a:headEnd/>
              <a:tailEnd/>
            </a:ln>
          </p:spPr>
          <p:txBody>
            <a:bodyPr/>
            <a:lstStyle/>
            <a:p>
              <a:pPr>
                <a:defRPr/>
              </a:pPr>
              <a:endParaRPr lang="en-US" dirty="0"/>
            </a:p>
          </p:txBody>
        </p:sp>
        <p:sp>
          <p:nvSpPr>
            <p:cNvPr id="72" name="Freeform 1494"/>
            <p:cNvSpPr>
              <a:spLocks/>
            </p:cNvSpPr>
            <p:nvPr userDrawn="1"/>
          </p:nvSpPr>
          <p:spPr bwMode="auto">
            <a:xfrm>
              <a:off x="293" y="288"/>
              <a:ext cx="4" cy="6"/>
            </a:xfrm>
            <a:custGeom>
              <a:avLst/>
              <a:gdLst/>
              <a:ahLst/>
              <a:cxnLst>
                <a:cxn ang="0">
                  <a:pos x="1" y="1"/>
                </a:cxn>
                <a:cxn ang="0">
                  <a:pos x="1" y="3"/>
                </a:cxn>
                <a:cxn ang="0">
                  <a:pos x="2" y="1"/>
                </a:cxn>
                <a:cxn ang="0">
                  <a:pos x="1" y="2"/>
                </a:cxn>
                <a:cxn ang="0">
                  <a:pos x="1" y="1"/>
                </a:cxn>
              </a:cxnLst>
              <a:rect l="0" t="0" r="r" b="b"/>
              <a:pathLst>
                <a:path w="2" h="3">
                  <a:moveTo>
                    <a:pt x="1" y="1"/>
                  </a:moveTo>
                  <a:cubicBezTo>
                    <a:pt x="0" y="1"/>
                    <a:pt x="1" y="2"/>
                    <a:pt x="1" y="3"/>
                  </a:cubicBezTo>
                  <a:cubicBezTo>
                    <a:pt x="2" y="3"/>
                    <a:pt x="2" y="2"/>
                    <a:pt x="2" y="1"/>
                  </a:cubicBezTo>
                  <a:cubicBezTo>
                    <a:pt x="2" y="2"/>
                    <a:pt x="2" y="2"/>
                    <a:pt x="1" y="2"/>
                  </a:cubicBezTo>
                  <a:cubicBezTo>
                    <a:pt x="2" y="2"/>
                    <a:pt x="2" y="0"/>
                    <a:pt x="1" y="1"/>
                  </a:cubicBezTo>
                </a:path>
              </a:pathLst>
            </a:custGeom>
            <a:solidFill>
              <a:srgbClr val="FFFFFF"/>
            </a:solidFill>
            <a:ln w="9525">
              <a:noFill/>
              <a:round/>
              <a:headEnd/>
              <a:tailEnd/>
            </a:ln>
          </p:spPr>
          <p:txBody>
            <a:bodyPr/>
            <a:lstStyle/>
            <a:p>
              <a:pPr>
                <a:defRPr/>
              </a:pPr>
              <a:endParaRPr lang="en-US" dirty="0"/>
            </a:p>
          </p:txBody>
        </p:sp>
        <p:sp>
          <p:nvSpPr>
            <p:cNvPr id="73" name="Freeform 1495"/>
            <p:cNvSpPr>
              <a:spLocks/>
            </p:cNvSpPr>
            <p:nvPr userDrawn="1"/>
          </p:nvSpPr>
          <p:spPr bwMode="auto">
            <a:xfrm>
              <a:off x="293" y="288"/>
              <a:ext cx="4" cy="6"/>
            </a:xfrm>
            <a:custGeom>
              <a:avLst/>
              <a:gdLst/>
              <a:ahLst/>
              <a:cxnLst>
                <a:cxn ang="0">
                  <a:pos x="0" y="1"/>
                </a:cxn>
                <a:cxn ang="0">
                  <a:pos x="0" y="1"/>
                </a:cxn>
                <a:cxn ang="0">
                  <a:pos x="1" y="3"/>
                </a:cxn>
                <a:cxn ang="0">
                  <a:pos x="1" y="3"/>
                </a:cxn>
                <a:cxn ang="0">
                  <a:pos x="2" y="2"/>
                </a:cxn>
                <a:cxn ang="0">
                  <a:pos x="2" y="1"/>
                </a:cxn>
                <a:cxn ang="0">
                  <a:pos x="2" y="1"/>
                </a:cxn>
                <a:cxn ang="0">
                  <a:pos x="2" y="1"/>
                </a:cxn>
                <a:cxn ang="0">
                  <a:pos x="1" y="2"/>
                </a:cxn>
                <a:cxn ang="0">
                  <a:pos x="1" y="2"/>
                </a:cxn>
                <a:cxn ang="0">
                  <a:pos x="2" y="2"/>
                </a:cxn>
                <a:cxn ang="0">
                  <a:pos x="2" y="1"/>
                </a:cxn>
                <a:cxn ang="0">
                  <a:pos x="2" y="1"/>
                </a:cxn>
                <a:cxn ang="0">
                  <a:pos x="1" y="0"/>
                </a:cxn>
                <a:cxn ang="0">
                  <a:pos x="0" y="0"/>
                </a:cxn>
                <a:cxn ang="0">
                  <a:pos x="0" y="1"/>
                </a:cxn>
                <a:cxn ang="0">
                  <a:pos x="1" y="1"/>
                </a:cxn>
                <a:cxn ang="0">
                  <a:pos x="1" y="1"/>
                </a:cxn>
                <a:cxn ang="0">
                  <a:pos x="1" y="1"/>
                </a:cxn>
                <a:cxn ang="0">
                  <a:pos x="1" y="1"/>
                </a:cxn>
                <a:cxn ang="0">
                  <a:pos x="1" y="2"/>
                </a:cxn>
                <a:cxn ang="0">
                  <a:pos x="1" y="3"/>
                </a:cxn>
                <a:cxn ang="0">
                  <a:pos x="2" y="2"/>
                </a:cxn>
                <a:cxn ang="0">
                  <a:pos x="2" y="1"/>
                </a:cxn>
                <a:cxn ang="0">
                  <a:pos x="2" y="1"/>
                </a:cxn>
                <a:cxn ang="0">
                  <a:pos x="2" y="1"/>
                </a:cxn>
                <a:cxn ang="0">
                  <a:pos x="2" y="2"/>
                </a:cxn>
                <a:cxn ang="0">
                  <a:pos x="1" y="3"/>
                </a:cxn>
                <a:cxn ang="0">
                  <a:pos x="1" y="3"/>
                </a:cxn>
                <a:cxn ang="0">
                  <a:pos x="1" y="3"/>
                </a:cxn>
                <a:cxn ang="0">
                  <a:pos x="1" y="1"/>
                </a:cxn>
                <a:cxn ang="0">
                  <a:pos x="1" y="1"/>
                </a:cxn>
                <a:cxn ang="0">
                  <a:pos x="1" y="0"/>
                </a:cxn>
                <a:cxn ang="0">
                  <a:pos x="0" y="1"/>
                </a:cxn>
              </a:cxnLst>
              <a:rect l="0" t="0" r="r" b="b"/>
              <a:pathLst>
                <a:path w="2" h="3">
                  <a:moveTo>
                    <a:pt x="0" y="1"/>
                  </a:moveTo>
                  <a:cubicBezTo>
                    <a:pt x="0" y="1"/>
                    <a:pt x="0" y="1"/>
                    <a:pt x="0" y="1"/>
                  </a:cubicBezTo>
                  <a:cubicBezTo>
                    <a:pt x="0" y="2"/>
                    <a:pt x="0" y="3"/>
                    <a:pt x="1" y="3"/>
                  </a:cubicBezTo>
                  <a:cubicBezTo>
                    <a:pt x="1" y="3"/>
                    <a:pt x="1" y="3"/>
                    <a:pt x="1" y="3"/>
                  </a:cubicBezTo>
                  <a:cubicBezTo>
                    <a:pt x="2" y="3"/>
                    <a:pt x="2" y="3"/>
                    <a:pt x="2" y="2"/>
                  </a:cubicBezTo>
                  <a:cubicBezTo>
                    <a:pt x="2" y="1"/>
                    <a:pt x="2" y="1"/>
                    <a:pt x="2" y="1"/>
                  </a:cubicBezTo>
                  <a:cubicBezTo>
                    <a:pt x="2" y="1"/>
                    <a:pt x="2" y="1"/>
                    <a:pt x="2" y="1"/>
                  </a:cubicBezTo>
                  <a:cubicBezTo>
                    <a:pt x="2" y="1"/>
                    <a:pt x="2" y="1"/>
                    <a:pt x="2" y="1"/>
                  </a:cubicBezTo>
                  <a:cubicBezTo>
                    <a:pt x="2" y="1"/>
                    <a:pt x="1" y="2"/>
                    <a:pt x="1" y="2"/>
                  </a:cubicBezTo>
                  <a:cubicBezTo>
                    <a:pt x="1" y="2"/>
                    <a:pt x="1" y="2"/>
                    <a:pt x="1" y="2"/>
                  </a:cubicBezTo>
                  <a:cubicBezTo>
                    <a:pt x="2" y="2"/>
                    <a:pt x="2" y="2"/>
                    <a:pt x="2" y="2"/>
                  </a:cubicBezTo>
                  <a:cubicBezTo>
                    <a:pt x="2" y="2"/>
                    <a:pt x="2" y="2"/>
                    <a:pt x="2" y="1"/>
                  </a:cubicBezTo>
                  <a:cubicBezTo>
                    <a:pt x="2" y="1"/>
                    <a:pt x="2" y="1"/>
                    <a:pt x="2" y="1"/>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3"/>
                    <a:pt x="1" y="3"/>
                    <a:pt x="1" y="3"/>
                  </a:cubicBezTo>
                  <a:cubicBezTo>
                    <a:pt x="2" y="2"/>
                    <a:pt x="2" y="2"/>
                    <a:pt x="2" y="2"/>
                  </a:cubicBezTo>
                  <a:cubicBezTo>
                    <a:pt x="2" y="2"/>
                    <a:pt x="2" y="2"/>
                    <a:pt x="2" y="1"/>
                  </a:cubicBezTo>
                  <a:cubicBezTo>
                    <a:pt x="2" y="1"/>
                    <a:pt x="2" y="1"/>
                    <a:pt x="2" y="1"/>
                  </a:cubicBezTo>
                  <a:cubicBezTo>
                    <a:pt x="2" y="1"/>
                    <a:pt x="2" y="1"/>
                    <a:pt x="2" y="1"/>
                  </a:cubicBezTo>
                  <a:cubicBezTo>
                    <a:pt x="2" y="2"/>
                    <a:pt x="2" y="2"/>
                    <a:pt x="2" y="2"/>
                  </a:cubicBezTo>
                  <a:cubicBezTo>
                    <a:pt x="2" y="2"/>
                    <a:pt x="1" y="2"/>
                    <a:pt x="1" y="3"/>
                  </a:cubicBezTo>
                  <a:cubicBezTo>
                    <a:pt x="1" y="3"/>
                    <a:pt x="1" y="3"/>
                    <a:pt x="1" y="3"/>
                  </a:cubicBezTo>
                  <a:cubicBezTo>
                    <a:pt x="1" y="3"/>
                    <a:pt x="1" y="3"/>
                    <a:pt x="1" y="3"/>
                  </a:cubicBezTo>
                  <a:cubicBezTo>
                    <a:pt x="1" y="2"/>
                    <a:pt x="1" y="2"/>
                    <a:pt x="1" y="1"/>
                  </a:cubicBezTo>
                  <a:cubicBezTo>
                    <a:pt x="1" y="1"/>
                    <a:pt x="1" y="1"/>
                    <a:pt x="1" y="1"/>
                  </a:cubicBezTo>
                  <a:cubicBezTo>
                    <a:pt x="1" y="0"/>
                    <a:pt x="1" y="0"/>
                    <a:pt x="1" y="0"/>
                  </a:cubicBezTo>
                  <a:cubicBezTo>
                    <a:pt x="0" y="1"/>
                    <a:pt x="0" y="1"/>
                    <a:pt x="0" y="1"/>
                  </a:cubicBezTo>
                </a:path>
              </a:pathLst>
            </a:custGeom>
            <a:solidFill>
              <a:srgbClr val="FFFFFF"/>
            </a:solidFill>
            <a:ln w="9525">
              <a:noFill/>
              <a:round/>
              <a:headEnd/>
              <a:tailEnd/>
            </a:ln>
          </p:spPr>
          <p:txBody>
            <a:bodyPr/>
            <a:lstStyle/>
            <a:p>
              <a:pPr>
                <a:defRPr/>
              </a:pPr>
              <a:endParaRPr lang="en-US" dirty="0"/>
            </a:p>
          </p:txBody>
        </p:sp>
        <p:sp>
          <p:nvSpPr>
            <p:cNvPr id="74" name="Freeform 1496"/>
            <p:cNvSpPr>
              <a:spLocks/>
            </p:cNvSpPr>
            <p:nvPr userDrawn="1"/>
          </p:nvSpPr>
          <p:spPr bwMode="auto">
            <a:xfrm>
              <a:off x="295" y="294"/>
              <a:ext cx="2" cy="2"/>
            </a:xfrm>
            <a:custGeom>
              <a:avLst/>
              <a:gdLst/>
              <a:ahLst/>
              <a:cxnLst>
                <a:cxn ang="0">
                  <a:pos x="0" y="0"/>
                </a:cxn>
                <a:cxn ang="0">
                  <a:pos x="1" y="0"/>
                </a:cxn>
                <a:cxn ang="0">
                  <a:pos x="0" y="0"/>
                </a:cxn>
              </a:cxnLst>
              <a:rect l="0" t="0" r="r" b="b"/>
              <a:pathLst>
                <a:path w="1" h="1">
                  <a:moveTo>
                    <a:pt x="0" y="0"/>
                  </a:moveTo>
                  <a:cubicBezTo>
                    <a:pt x="1" y="0"/>
                    <a:pt x="1" y="1"/>
                    <a:pt x="1" y="0"/>
                  </a:cubicBezTo>
                  <a:cubicBezTo>
                    <a:pt x="1" y="0"/>
                    <a:pt x="1" y="0"/>
                    <a:pt x="0" y="0"/>
                  </a:cubicBezTo>
                </a:path>
              </a:pathLst>
            </a:custGeom>
            <a:solidFill>
              <a:srgbClr val="000000"/>
            </a:solidFill>
            <a:ln w="9525">
              <a:noFill/>
              <a:round/>
              <a:headEnd/>
              <a:tailEnd/>
            </a:ln>
          </p:spPr>
          <p:txBody>
            <a:bodyPr/>
            <a:lstStyle/>
            <a:p>
              <a:pPr>
                <a:defRPr/>
              </a:pPr>
              <a:endParaRPr lang="en-US" dirty="0"/>
            </a:p>
          </p:txBody>
        </p:sp>
        <p:sp>
          <p:nvSpPr>
            <p:cNvPr id="75" name="Freeform 1497"/>
            <p:cNvSpPr>
              <a:spLocks/>
            </p:cNvSpPr>
            <p:nvPr userDrawn="1"/>
          </p:nvSpPr>
          <p:spPr bwMode="auto">
            <a:xfrm>
              <a:off x="295" y="292"/>
              <a:ext cx="4" cy="4"/>
            </a:xfrm>
            <a:custGeom>
              <a:avLst/>
              <a:gdLst/>
              <a:ahLst/>
              <a:cxnLst>
                <a:cxn ang="0">
                  <a:pos x="0" y="1"/>
                </a:cxn>
                <a:cxn ang="0">
                  <a:pos x="1" y="2"/>
                </a:cxn>
                <a:cxn ang="0">
                  <a:pos x="2" y="1"/>
                </a:cxn>
                <a:cxn ang="0">
                  <a:pos x="2" y="1"/>
                </a:cxn>
                <a:cxn ang="0">
                  <a:pos x="2" y="1"/>
                </a:cxn>
                <a:cxn ang="0">
                  <a:pos x="1" y="0"/>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Lst>
              <a:rect l="0" t="0" r="r" b="b"/>
              <a:pathLst>
                <a:path w="2" h="2">
                  <a:moveTo>
                    <a:pt x="0" y="1"/>
                  </a:moveTo>
                  <a:cubicBezTo>
                    <a:pt x="1" y="1"/>
                    <a:pt x="1" y="1"/>
                    <a:pt x="1" y="2"/>
                  </a:cubicBezTo>
                  <a:cubicBezTo>
                    <a:pt x="1" y="2"/>
                    <a:pt x="2" y="1"/>
                    <a:pt x="2" y="1"/>
                  </a:cubicBezTo>
                  <a:cubicBezTo>
                    <a:pt x="2" y="1"/>
                    <a:pt x="2" y="1"/>
                    <a:pt x="2" y="1"/>
                  </a:cubicBezTo>
                  <a:cubicBezTo>
                    <a:pt x="2" y="1"/>
                    <a:pt x="2" y="1"/>
                    <a:pt x="2" y="1"/>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000000"/>
            </a:solidFill>
            <a:ln w="9525">
              <a:noFill/>
              <a:round/>
              <a:headEnd/>
              <a:tailEnd/>
            </a:ln>
          </p:spPr>
          <p:txBody>
            <a:bodyPr/>
            <a:lstStyle/>
            <a:p>
              <a:pPr>
                <a:defRPr/>
              </a:pPr>
              <a:endParaRPr lang="en-US" dirty="0"/>
            </a:p>
          </p:txBody>
        </p:sp>
        <p:sp>
          <p:nvSpPr>
            <p:cNvPr id="76" name="Freeform 1498"/>
            <p:cNvSpPr>
              <a:spLocks/>
            </p:cNvSpPr>
            <p:nvPr userDrawn="1"/>
          </p:nvSpPr>
          <p:spPr bwMode="auto">
            <a:xfrm>
              <a:off x="291" y="290"/>
              <a:ext cx="4" cy="16"/>
            </a:xfrm>
            <a:custGeom>
              <a:avLst/>
              <a:gdLst/>
              <a:ahLst/>
              <a:cxnLst>
                <a:cxn ang="0">
                  <a:pos x="0" y="3"/>
                </a:cxn>
                <a:cxn ang="0">
                  <a:pos x="0" y="5"/>
                </a:cxn>
                <a:cxn ang="0">
                  <a:pos x="0" y="5"/>
                </a:cxn>
                <a:cxn ang="0">
                  <a:pos x="0" y="4"/>
                </a:cxn>
                <a:cxn ang="0">
                  <a:pos x="0" y="3"/>
                </a:cxn>
              </a:cxnLst>
              <a:rect l="0" t="0" r="r" b="b"/>
              <a:pathLst>
                <a:path w="2" h="8">
                  <a:moveTo>
                    <a:pt x="0" y="3"/>
                  </a:moveTo>
                  <a:cubicBezTo>
                    <a:pt x="0" y="4"/>
                    <a:pt x="0" y="4"/>
                    <a:pt x="0" y="5"/>
                  </a:cubicBezTo>
                  <a:cubicBezTo>
                    <a:pt x="0" y="5"/>
                    <a:pt x="0" y="5"/>
                    <a:pt x="0" y="5"/>
                  </a:cubicBezTo>
                  <a:cubicBezTo>
                    <a:pt x="0" y="8"/>
                    <a:pt x="2" y="0"/>
                    <a:pt x="0" y="4"/>
                  </a:cubicBezTo>
                  <a:cubicBezTo>
                    <a:pt x="1" y="4"/>
                    <a:pt x="0" y="3"/>
                    <a:pt x="0" y="3"/>
                  </a:cubicBezTo>
                </a:path>
              </a:pathLst>
            </a:custGeom>
            <a:solidFill>
              <a:srgbClr val="FFFFFF"/>
            </a:solidFill>
            <a:ln w="9525">
              <a:noFill/>
              <a:round/>
              <a:headEnd/>
              <a:tailEnd/>
            </a:ln>
          </p:spPr>
          <p:txBody>
            <a:bodyPr/>
            <a:lstStyle/>
            <a:p>
              <a:pPr>
                <a:defRPr/>
              </a:pPr>
              <a:endParaRPr lang="en-US" dirty="0"/>
            </a:p>
          </p:txBody>
        </p:sp>
        <p:sp>
          <p:nvSpPr>
            <p:cNvPr id="77" name="Freeform 1499"/>
            <p:cNvSpPr>
              <a:spLocks/>
            </p:cNvSpPr>
            <p:nvPr userDrawn="1"/>
          </p:nvSpPr>
          <p:spPr bwMode="auto">
            <a:xfrm>
              <a:off x="291" y="296"/>
              <a:ext cx="2" cy="6"/>
            </a:xfrm>
            <a:custGeom>
              <a:avLst/>
              <a:gdLst/>
              <a:ahLst/>
              <a:cxnLst>
                <a:cxn ang="0">
                  <a:pos x="0" y="2"/>
                </a:cxn>
                <a:cxn ang="0">
                  <a:pos x="0" y="2"/>
                </a:cxn>
                <a:cxn ang="0">
                  <a:pos x="0" y="2"/>
                </a:cxn>
                <a:cxn ang="0">
                  <a:pos x="0" y="2"/>
                </a:cxn>
                <a:cxn ang="0">
                  <a:pos x="0" y="3"/>
                </a:cxn>
                <a:cxn ang="0">
                  <a:pos x="1" y="0"/>
                </a:cxn>
                <a:cxn ang="0">
                  <a:pos x="1" y="0"/>
                </a:cxn>
                <a:cxn ang="0">
                  <a:pos x="0" y="1"/>
                </a:cxn>
                <a:cxn ang="0">
                  <a:pos x="1" y="1"/>
                </a:cxn>
                <a:cxn ang="0">
                  <a:pos x="1" y="0"/>
                </a:cxn>
                <a:cxn ang="0">
                  <a:pos x="0" y="0"/>
                </a:cxn>
                <a:cxn ang="0">
                  <a:pos x="0" y="0"/>
                </a:cxn>
                <a:cxn ang="0">
                  <a:pos x="0" y="0"/>
                </a:cxn>
                <a:cxn ang="0">
                  <a:pos x="0" y="0"/>
                </a:cxn>
                <a:cxn ang="0">
                  <a:pos x="0" y="1"/>
                </a:cxn>
                <a:cxn ang="0">
                  <a:pos x="0" y="1"/>
                </a:cxn>
                <a:cxn ang="0">
                  <a:pos x="1" y="1"/>
                </a:cxn>
                <a:cxn ang="0">
                  <a:pos x="1" y="0"/>
                </a:cxn>
                <a:cxn ang="0">
                  <a:pos x="1" y="0"/>
                </a:cxn>
                <a:cxn ang="0">
                  <a:pos x="1" y="0"/>
                </a:cxn>
                <a:cxn ang="0">
                  <a:pos x="1" y="0"/>
                </a:cxn>
                <a:cxn ang="0">
                  <a:pos x="1" y="0"/>
                </a:cxn>
                <a:cxn ang="0">
                  <a:pos x="1" y="0"/>
                </a:cxn>
                <a:cxn ang="0">
                  <a:pos x="1" y="0"/>
                </a:cxn>
                <a:cxn ang="0">
                  <a:pos x="1" y="0"/>
                </a:cxn>
                <a:cxn ang="0">
                  <a:pos x="1" y="0"/>
                </a:cxn>
                <a:cxn ang="0">
                  <a:pos x="1" y="1"/>
                </a:cxn>
                <a:cxn ang="0">
                  <a:pos x="0" y="2"/>
                </a:cxn>
                <a:cxn ang="0">
                  <a:pos x="0" y="2"/>
                </a:cxn>
                <a:cxn ang="0">
                  <a:pos x="0" y="2"/>
                </a:cxn>
                <a:cxn ang="0">
                  <a:pos x="0" y="2"/>
                </a:cxn>
                <a:cxn ang="0">
                  <a:pos x="1" y="2"/>
                </a:cxn>
                <a:cxn ang="0">
                  <a:pos x="0" y="2"/>
                </a:cxn>
                <a:cxn ang="0">
                  <a:pos x="0" y="2"/>
                </a:cxn>
                <a:cxn ang="0">
                  <a:pos x="1" y="2"/>
                </a:cxn>
                <a:cxn ang="0">
                  <a:pos x="1" y="2"/>
                </a:cxn>
                <a:cxn ang="0">
                  <a:pos x="1" y="2"/>
                </a:cxn>
                <a:cxn ang="0">
                  <a:pos x="0" y="1"/>
                </a:cxn>
                <a:cxn ang="0">
                  <a:pos x="0" y="2"/>
                </a:cxn>
                <a:cxn ang="0">
                  <a:pos x="0" y="0"/>
                </a:cxn>
                <a:cxn ang="0">
                  <a:pos x="0" y="0"/>
                </a:cxn>
              </a:cxnLst>
              <a:rect l="0" t="0" r="r" b="b"/>
              <a:pathLst>
                <a:path w="1" h="3">
                  <a:moveTo>
                    <a:pt x="0" y="0"/>
                  </a:move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1" y="3"/>
                    <a:pt x="1" y="3"/>
                    <a:pt x="1" y="3"/>
                  </a:cubicBezTo>
                  <a:cubicBezTo>
                    <a:pt x="1" y="2"/>
                    <a:pt x="1" y="1"/>
                    <a:pt x="1" y="0"/>
                  </a:cubicBezTo>
                  <a:cubicBezTo>
                    <a:pt x="1" y="0"/>
                    <a:pt x="1" y="0"/>
                    <a:pt x="1" y="0"/>
                  </a:cubicBezTo>
                  <a:cubicBezTo>
                    <a:pt x="1" y="0"/>
                    <a:pt x="1" y="0"/>
                    <a:pt x="1" y="0"/>
                  </a:cubicBezTo>
                  <a:cubicBezTo>
                    <a:pt x="1" y="0"/>
                    <a:pt x="1" y="0"/>
                    <a:pt x="1" y="0"/>
                  </a:cubicBezTo>
                  <a:cubicBezTo>
                    <a:pt x="1" y="0"/>
                    <a:pt x="0" y="1"/>
                    <a:pt x="0" y="1"/>
                  </a:cubicBezTo>
                  <a:cubicBezTo>
                    <a:pt x="0" y="1"/>
                    <a:pt x="0" y="1"/>
                    <a:pt x="0" y="1"/>
                  </a:cubicBezTo>
                  <a:cubicBezTo>
                    <a:pt x="1" y="1"/>
                    <a:pt x="1" y="1"/>
                    <a:pt x="1" y="1"/>
                  </a:cubicBezTo>
                  <a:cubicBezTo>
                    <a:pt x="1" y="1"/>
                    <a:pt x="1" y="1"/>
                    <a:pt x="1" y="1"/>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1" y="2"/>
                    <a:pt x="1" y="2"/>
                    <a:pt x="1" y="2"/>
                  </a:cubicBezTo>
                  <a:cubicBezTo>
                    <a:pt x="0" y="2"/>
                    <a:pt x="0" y="2"/>
                    <a:pt x="0" y="2"/>
                  </a:cubicBezTo>
                  <a:cubicBezTo>
                    <a:pt x="0" y="2"/>
                    <a:pt x="0" y="2"/>
                    <a:pt x="0" y="2"/>
                  </a:cubicBezTo>
                  <a:cubicBezTo>
                    <a:pt x="1" y="2"/>
                    <a:pt x="1" y="2"/>
                    <a:pt x="1" y="2"/>
                  </a:cubicBezTo>
                  <a:cubicBezTo>
                    <a:pt x="0" y="2"/>
                    <a:pt x="0" y="2"/>
                    <a:pt x="0" y="2"/>
                  </a:cubicBezTo>
                  <a:cubicBezTo>
                    <a:pt x="1" y="2"/>
                    <a:pt x="1" y="2"/>
                    <a:pt x="1" y="2"/>
                  </a:cubicBezTo>
                  <a:cubicBezTo>
                    <a:pt x="1" y="2"/>
                    <a:pt x="1" y="2"/>
                    <a:pt x="1" y="2"/>
                  </a:cubicBezTo>
                  <a:cubicBezTo>
                    <a:pt x="0" y="2"/>
                    <a:pt x="0" y="2"/>
                    <a:pt x="0" y="2"/>
                  </a:cubicBezTo>
                  <a:cubicBezTo>
                    <a:pt x="1" y="2"/>
                    <a:pt x="1" y="2"/>
                    <a:pt x="1" y="2"/>
                  </a:cubicBezTo>
                  <a:cubicBezTo>
                    <a:pt x="1" y="2"/>
                    <a:pt x="1" y="2"/>
                    <a:pt x="1" y="2"/>
                  </a:cubicBezTo>
                  <a:cubicBezTo>
                    <a:pt x="1" y="2"/>
                    <a:pt x="1" y="2"/>
                    <a:pt x="1" y="2"/>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1"/>
                    <a:pt x="0" y="1"/>
                    <a:pt x="0" y="0"/>
                  </a:cubicBezTo>
                  <a:cubicBezTo>
                    <a:pt x="0" y="0"/>
                    <a:pt x="0" y="0"/>
                    <a:pt x="0" y="0"/>
                  </a:cubicBezTo>
                  <a:cubicBezTo>
                    <a:pt x="0" y="0"/>
                    <a:pt x="0" y="0"/>
                    <a:pt x="0" y="0"/>
                  </a:cubicBezTo>
                </a:path>
              </a:pathLst>
            </a:custGeom>
            <a:solidFill>
              <a:srgbClr val="FFFFFF"/>
            </a:solidFill>
            <a:ln w="9525">
              <a:noFill/>
              <a:round/>
              <a:headEnd/>
              <a:tailEnd/>
            </a:ln>
          </p:spPr>
          <p:txBody>
            <a:bodyPr/>
            <a:lstStyle/>
            <a:p>
              <a:pPr>
                <a:defRPr/>
              </a:pPr>
              <a:endParaRPr lang="en-US" dirty="0"/>
            </a:p>
          </p:txBody>
        </p:sp>
        <p:sp>
          <p:nvSpPr>
            <p:cNvPr id="78" name="Freeform 1500"/>
            <p:cNvSpPr>
              <a:spLocks/>
            </p:cNvSpPr>
            <p:nvPr userDrawn="1"/>
          </p:nvSpPr>
          <p:spPr bwMode="auto">
            <a:xfrm>
              <a:off x="289" y="298"/>
              <a:ext cx="2" cy="2"/>
            </a:xfrm>
            <a:custGeom>
              <a:avLst/>
              <a:gdLst/>
              <a:ahLst/>
              <a:cxnLst>
                <a:cxn ang="0">
                  <a:pos x="0" y="1"/>
                </a:cxn>
                <a:cxn ang="0">
                  <a:pos x="1" y="1"/>
                </a:cxn>
                <a:cxn ang="0">
                  <a:pos x="0" y="1"/>
                </a:cxn>
              </a:cxnLst>
              <a:rect l="0" t="0" r="r" b="b"/>
              <a:pathLst>
                <a:path w="1" h="1">
                  <a:moveTo>
                    <a:pt x="0" y="1"/>
                  </a:moveTo>
                  <a:cubicBezTo>
                    <a:pt x="1" y="1"/>
                    <a:pt x="1" y="1"/>
                    <a:pt x="1" y="1"/>
                  </a:cubicBezTo>
                  <a:cubicBezTo>
                    <a:pt x="1" y="0"/>
                    <a:pt x="0" y="1"/>
                    <a:pt x="0" y="1"/>
                  </a:cubicBezTo>
                </a:path>
              </a:pathLst>
            </a:custGeom>
            <a:solidFill>
              <a:srgbClr val="FFFFFF"/>
            </a:solidFill>
            <a:ln w="9525">
              <a:noFill/>
              <a:round/>
              <a:headEnd/>
              <a:tailEnd/>
            </a:ln>
          </p:spPr>
          <p:txBody>
            <a:bodyPr/>
            <a:lstStyle/>
            <a:p>
              <a:pPr>
                <a:defRPr/>
              </a:pPr>
              <a:endParaRPr lang="en-US" dirty="0"/>
            </a:p>
          </p:txBody>
        </p:sp>
        <p:sp>
          <p:nvSpPr>
            <p:cNvPr id="79" name="Freeform 1501"/>
            <p:cNvSpPr>
              <a:spLocks/>
            </p:cNvSpPr>
            <p:nvPr userDrawn="1"/>
          </p:nvSpPr>
          <p:spPr bwMode="auto">
            <a:xfrm>
              <a:off x="289" y="298"/>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close/>
                </a:path>
              </a:pathLst>
            </a:custGeom>
            <a:solidFill>
              <a:srgbClr val="FFFFFF"/>
            </a:solidFill>
            <a:ln w="9525">
              <a:noFill/>
              <a:round/>
              <a:headEnd/>
              <a:tailEnd/>
            </a:ln>
          </p:spPr>
          <p:txBody>
            <a:bodyPr/>
            <a:lstStyle/>
            <a:p>
              <a:pPr>
                <a:defRPr/>
              </a:pPr>
              <a:endParaRPr lang="en-US" dirty="0"/>
            </a:p>
          </p:txBody>
        </p:sp>
        <p:sp>
          <p:nvSpPr>
            <p:cNvPr id="80" name="Freeform 1502"/>
            <p:cNvSpPr>
              <a:spLocks/>
            </p:cNvSpPr>
            <p:nvPr userDrawn="1"/>
          </p:nvSpPr>
          <p:spPr bwMode="auto">
            <a:xfrm>
              <a:off x="291" y="290"/>
              <a:ext cx="2" cy="2"/>
            </a:xfrm>
            <a:custGeom>
              <a:avLst/>
              <a:gdLst/>
              <a:ahLst/>
              <a:cxnLst>
                <a:cxn ang="0">
                  <a:pos x="0" y="1"/>
                </a:cxn>
                <a:cxn ang="0">
                  <a:pos x="1" y="1"/>
                </a:cxn>
                <a:cxn ang="0">
                  <a:pos x="0" y="1"/>
                </a:cxn>
              </a:cxnLst>
              <a:rect l="0" t="0" r="r" b="b"/>
              <a:pathLst>
                <a:path w="1" h="1">
                  <a:moveTo>
                    <a:pt x="0" y="1"/>
                  </a:moveTo>
                  <a:cubicBezTo>
                    <a:pt x="0" y="1"/>
                    <a:pt x="0" y="1"/>
                    <a:pt x="1" y="1"/>
                  </a:cubicBezTo>
                  <a:cubicBezTo>
                    <a:pt x="0" y="0"/>
                    <a:pt x="0" y="1"/>
                    <a:pt x="0" y="1"/>
                  </a:cubicBezTo>
                </a:path>
              </a:pathLst>
            </a:custGeom>
            <a:solidFill>
              <a:srgbClr val="FFFFFF"/>
            </a:solidFill>
            <a:ln w="9525">
              <a:noFill/>
              <a:round/>
              <a:headEnd/>
              <a:tailEnd/>
            </a:ln>
          </p:spPr>
          <p:txBody>
            <a:bodyPr/>
            <a:lstStyle/>
            <a:p>
              <a:pPr>
                <a:defRPr/>
              </a:pPr>
              <a:endParaRPr lang="en-US" dirty="0"/>
            </a:p>
          </p:txBody>
        </p:sp>
        <p:sp>
          <p:nvSpPr>
            <p:cNvPr id="81" name="Freeform 1503"/>
            <p:cNvSpPr>
              <a:spLocks/>
            </p:cNvSpPr>
            <p:nvPr userDrawn="1"/>
          </p:nvSpPr>
          <p:spPr bwMode="auto">
            <a:xfrm>
              <a:off x="289" y="290"/>
              <a:ext cx="4" cy="2"/>
            </a:xfrm>
            <a:custGeom>
              <a:avLst/>
              <a:gdLst/>
              <a:ahLst/>
              <a:cxnLst>
                <a:cxn ang="0">
                  <a:pos x="1" y="1"/>
                </a:cxn>
                <a:cxn ang="0">
                  <a:pos x="1" y="1"/>
                </a:cxn>
                <a:cxn ang="0">
                  <a:pos x="2" y="1"/>
                </a:cxn>
                <a:cxn ang="0">
                  <a:pos x="2" y="1"/>
                </a:cxn>
                <a:cxn ang="0">
                  <a:pos x="1" y="0"/>
                </a:cxn>
                <a:cxn ang="0">
                  <a:pos x="1"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1" y="1"/>
                </a:cxn>
                <a:cxn ang="0">
                  <a:pos x="1" y="1"/>
                </a:cxn>
                <a:cxn ang="0">
                  <a:pos x="1" y="0"/>
                </a:cxn>
                <a:cxn ang="0">
                  <a:pos x="0" y="1"/>
                </a:cxn>
                <a:cxn ang="0">
                  <a:pos x="1" y="1"/>
                </a:cxn>
              </a:cxnLst>
              <a:rect l="0" t="0" r="r" b="b"/>
              <a:pathLst>
                <a:path w="2" h="1">
                  <a:moveTo>
                    <a:pt x="1" y="1"/>
                  </a:moveTo>
                  <a:cubicBezTo>
                    <a:pt x="1" y="1"/>
                    <a:pt x="1" y="1"/>
                    <a:pt x="1" y="1"/>
                  </a:cubicBezTo>
                  <a:cubicBezTo>
                    <a:pt x="2" y="1"/>
                    <a:pt x="2" y="1"/>
                    <a:pt x="2" y="1"/>
                  </a:cubicBezTo>
                  <a:cubicBezTo>
                    <a:pt x="2" y="1"/>
                    <a:pt x="2" y="1"/>
                    <a:pt x="2" y="1"/>
                  </a:cubicBezTo>
                  <a:cubicBezTo>
                    <a:pt x="1" y="0"/>
                    <a:pt x="1" y="0"/>
                    <a:pt x="1" y="0"/>
                  </a:cubicBezTo>
                  <a:cubicBezTo>
                    <a:pt x="1" y="0"/>
                    <a:pt x="1" y="0"/>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1" y="1"/>
                    <a:pt x="1" y="1"/>
                    <a:pt x="1" y="1"/>
                  </a:cubicBezTo>
                  <a:cubicBezTo>
                    <a:pt x="1" y="1"/>
                    <a:pt x="1" y="1"/>
                    <a:pt x="1" y="1"/>
                  </a:cubicBezTo>
                  <a:cubicBezTo>
                    <a:pt x="1" y="0"/>
                    <a:pt x="1" y="0"/>
                    <a:pt x="1" y="0"/>
                  </a:cubicBezTo>
                  <a:cubicBezTo>
                    <a:pt x="0" y="1"/>
                    <a:pt x="0" y="1"/>
                    <a:pt x="0" y="1"/>
                  </a:cubicBezTo>
                  <a:cubicBezTo>
                    <a:pt x="1" y="1"/>
                    <a:pt x="1" y="1"/>
                    <a:pt x="1" y="1"/>
                  </a:cubicBezTo>
                </a:path>
              </a:pathLst>
            </a:custGeom>
            <a:solidFill>
              <a:srgbClr val="FFFFFF"/>
            </a:solidFill>
            <a:ln w="9525">
              <a:noFill/>
              <a:round/>
              <a:headEnd/>
              <a:tailEnd/>
            </a:ln>
          </p:spPr>
          <p:txBody>
            <a:bodyPr/>
            <a:lstStyle/>
            <a:p>
              <a:pPr>
                <a:defRPr/>
              </a:pPr>
              <a:endParaRPr lang="en-US" dirty="0"/>
            </a:p>
          </p:txBody>
        </p:sp>
        <p:sp>
          <p:nvSpPr>
            <p:cNvPr id="82" name="Freeform 1504"/>
            <p:cNvSpPr>
              <a:spLocks/>
            </p:cNvSpPr>
            <p:nvPr userDrawn="1"/>
          </p:nvSpPr>
          <p:spPr bwMode="auto">
            <a:xfrm>
              <a:off x="289" y="292"/>
              <a:ext cx="2" cy="4"/>
            </a:xfrm>
            <a:custGeom>
              <a:avLst/>
              <a:gdLst/>
              <a:ahLst/>
              <a:cxnLst>
                <a:cxn ang="0">
                  <a:pos x="0" y="0"/>
                </a:cxn>
                <a:cxn ang="0">
                  <a:pos x="1" y="0"/>
                </a:cxn>
                <a:cxn ang="0">
                  <a:pos x="0" y="0"/>
                </a:cxn>
              </a:cxnLst>
              <a:rect l="0" t="0" r="r" b="b"/>
              <a:pathLst>
                <a:path w="1" h="1">
                  <a:moveTo>
                    <a:pt x="0" y="0"/>
                  </a:moveTo>
                  <a:cubicBezTo>
                    <a:pt x="0" y="1"/>
                    <a:pt x="1" y="1"/>
                    <a:pt x="1" y="0"/>
                  </a:cubicBezTo>
                  <a:cubicBezTo>
                    <a:pt x="0" y="0"/>
                    <a:pt x="0" y="0"/>
                    <a:pt x="0" y="0"/>
                  </a:cubicBezTo>
                </a:path>
              </a:pathLst>
            </a:custGeom>
            <a:solidFill>
              <a:srgbClr val="FFFFFF"/>
            </a:solidFill>
            <a:ln w="9525">
              <a:noFill/>
              <a:round/>
              <a:headEnd/>
              <a:tailEnd/>
            </a:ln>
          </p:spPr>
          <p:txBody>
            <a:bodyPr/>
            <a:lstStyle/>
            <a:p>
              <a:pPr>
                <a:defRPr/>
              </a:pPr>
              <a:endParaRPr lang="en-US" dirty="0"/>
            </a:p>
          </p:txBody>
        </p:sp>
        <p:sp>
          <p:nvSpPr>
            <p:cNvPr id="83" name="Freeform 1505"/>
            <p:cNvSpPr>
              <a:spLocks/>
            </p:cNvSpPr>
            <p:nvPr userDrawn="1"/>
          </p:nvSpPr>
          <p:spPr bwMode="auto">
            <a:xfrm>
              <a:off x="289" y="292"/>
              <a:ext cx="2" cy="4"/>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close/>
                </a:path>
              </a:pathLst>
            </a:custGeom>
            <a:solidFill>
              <a:srgbClr val="FFFFFF"/>
            </a:solidFill>
            <a:ln w="9525">
              <a:noFill/>
              <a:round/>
              <a:headEnd/>
              <a:tailEnd/>
            </a:ln>
          </p:spPr>
          <p:txBody>
            <a:bodyPr/>
            <a:lstStyle/>
            <a:p>
              <a:pPr>
                <a:defRPr/>
              </a:pPr>
              <a:endParaRPr lang="en-US" dirty="0"/>
            </a:p>
          </p:txBody>
        </p:sp>
        <p:sp>
          <p:nvSpPr>
            <p:cNvPr id="84" name="Freeform 1506"/>
            <p:cNvSpPr>
              <a:spLocks/>
            </p:cNvSpPr>
            <p:nvPr userDrawn="1"/>
          </p:nvSpPr>
          <p:spPr bwMode="auto">
            <a:xfrm>
              <a:off x="285" y="298"/>
              <a:ext cx="4"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defRPr/>
              </a:pPr>
              <a:endParaRPr lang="en-US" dirty="0"/>
            </a:p>
          </p:txBody>
        </p:sp>
        <p:sp>
          <p:nvSpPr>
            <p:cNvPr id="85" name="Freeform 1507"/>
            <p:cNvSpPr>
              <a:spLocks/>
            </p:cNvSpPr>
            <p:nvPr userDrawn="1"/>
          </p:nvSpPr>
          <p:spPr bwMode="auto">
            <a:xfrm>
              <a:off x="285" y="296"/>
              <a:ext cx="4" cy="2"/>
            </a:xfrm>
            <a:custGeom>
              <a:avLst/>
              <a:gdLst/>
              <a:ahLst/>
              <a:cxnLst>
                <a:cxn ang="0">
                  <a:pos x="0" y="1"/>
                </a:cxn>
                <a:cxn ang="0">
                  <a:pos x="0" y="1"/>
                </a:cxn>
                <a:cxn ang="0">
                  <a:pos x="0" y="1"/>
                </a:cxn>
                <a:cxn ang="0">
                  <a:pos x="0" y="1"/>
                </a:cxn>
                <a:cxn ang="0">
                  <a:pos x="0" y="1"/>
                </a:cxn>
                <a:cxn ang="0">
                  <a:pos x="0" y="1"/>
                </a:cxn>
                <a:cxn ang="0">
                  <a:pos x="1" y="1"/>
                </a:cxn>
                <a:cxn ang="0">
                  <a:pos x="1" y="0"/>
                </a:cxn>
                <a:cxn ang="0">
                  <a:pos x="0" y="0"/>
                </a:cxn>
                <a:cxn ang="0">
                  <a:pos x="0" y="1"/>
                </a:cxn>
                <a:cxn ang="0">
                  <a:pos x="0" y="1"/>
                </a:cxn>
                <a:cxn ang="0">
                  <a:pos x="0" y="1"/>
                </a:cxn>
                <a:cxn ang="0">
                  <a:pos x="1" y="1"/>
                </a:cxn>
                <a:cxn ang="0">
                  <a:pos x="0" y="1"/>
                </a:cxn>
                <a:cxn ang="0">
                  <a:pos x="0" y="0"/>
                </a:cxn>
                <a:cxn ang="0">
                  <a:pos x="0" y="1"/>
                </a:cxn>
                <a:cxn ang="0">
                  <a:pos x="0" y="1"/>
                </a:cxn>
                <a:cxn ang="0">
                  <a:pos x="0" y="1"/>
                </a:cxn>
                <a:cxn ang="0">
                  <a:pos x="0" y="1"/>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0" y="1"/>
                    <a:pt x="0" y="1"/>
                    <a:pt x="0" y="1"/>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path>
              </a:pathLst>
            </a:custGeom>
            <a:solidFill>
              <a:srgbClr val="000000"/>
            </a:solidFill>
            <a:ln w="9525">
              <a:noFill/>
              <a:round/>
              <a:headEnd/>
              <a:tailEnd/>
            </a:ln>
          </p:spPr>
          <p:txBody>
            <a:bodyPr/>
            <a:lstStyle/>
            <a:p>
              <a:pPr>
                <a:defRPr/>
              </a:pPr>
              <a:endParaRPr lang="en-US" dirty="0"/>
            </a:p>
          </p:txBody>
        </p:sp>
        <p:sp>
          <p:nvSpPr>
            <p:cNvPr id="86" name="Freeform 1508"/>
            <p:cNvSpPr>
              <a:spLocks/>
            </p:cNvSpPr>
            <p:nvPr userDrawn="1"/>
          </p:nvSpPr>
          <p:spPr bwMode="auto">
            <a:xfrm>
              <a:off x="283" y="294"/>
              <a:ext cx="6" cy="4"/>
            </a:xfrm>
            <a:custGeom>
              <a:avLst/>
              <a:gdLst/>
              <a:ahLst/>
              <a:cxnLst>
                <a:cxn ang="0">
                  <a:pos x="0" y="1"/>
                </a:cxn>
                <a:cxn ang="0">
                  <a:pos x="2" y="1"/>
                </a:cxn>
                <a:cxn ang="0">
                  <a:pos x="2" y="1"/>
                </a:cxn>
                <a:cxn ang="0">
                  <a:pos x="3" y="0"/>
                </a:cxn>
                <a:cxn ang="0">
                  <a:pos x="0" y="1"/>
                </a:cxn>
              </a:cxnLst>
              <a:rect l="0" t="0" r="r" b="b"/>
              <a:pathLst>
                <a:path w="3" h="2">
                  <a:moveTo>
                    <a:pt x="0" y="1"/>
                  </a:moveTo>
                  <a:cubicBezTo>
                    <a:pt x="1" y="2"/>
                    <a:pt x="1" y="2"/>
                    <a:pt x="2" y="1"/>
                  </a:cubicBezTo>
                  <a:cubicBezTo>
                    <a:pt x="2" y="1"/>
                    <a:pt x="2" y="1"/>
                    <a:pt x="2" y="1"/>
                  </a:cubicBezTo>
                  <a:cubicBezTo>
                    <a:pt x="2" y="1"/>
                    <a:pt x="3" y="0"/>
                    <a:pt x="3" y="0"/>
                  </a:cubicBezTo>
                  <a:cubicBezTo>
                    <a:pt x="2" y="0"/>
                    <a:pt x="1" y="0"/>
                    <a:pt x="0" y="1"/>
                  </a:cubicBezTo>
                </a:path>
              </a:pathLst>
            </a:custGeom>
            <a:solidFill>
              <a:srgbClr val="FFFFFF"/>
            </a:solidFill>
            <a:ln w="9525">
              <a:noFill/>
              <a:round/>
              <a:headEnd/>
              <a:tailEnd/>
            </a:ln>
          </p:spPr>
          <p:txBody>
            <a:bodyPr/>
            <a:lstStyle/>
            <a:p>
              <a:pPr>
                <a:defRPr/>
              </a:pPr>
              <a:endParaRPr lang="en-US" dirty="0"/>
            </a:p>
          </p:txBody>
        </p:sp>
        <p:sp>
          <p:nvSpPr>
            <p:cNvPr id="87" name="Freeform 1509"/>
            <p:cNvSpPr>
              <a:spLocks/>
            </p:cNvSpPr>
            <p:nvPr userDrawn="1"/>
          </p:nvSpPr>
          <p:spPr bwMode="auto">
            <a:xfrm>
              <a:off x="283" y="292"/>
              <a:ext cx="6" cy="6"/>
            </a:xfrm>
            <a:custGeom>
              <a:avLst/>
              <a:gdLst/>
              <a:ahLst/>
              <a:cxnLst>
                <a:cxn ang="0">
                  <a:pos x="0" y="2"/>
                </a:cxn>
                <a:cxn ang="0">
                  <a:pos x="0" y="3"/>
                </a:cxn>
                <a:cxn ang="0">
                  <a:pos x="1" y="3"/>
                </a:cxn>
                <a:cxn ang="0">
                  <a:pos x="2" y="2"/>
                </a:cxn>
                <a:cxn ang="0">
                  <a:pos x="2" y="2"/>
                </a:cxn>
                <a:cxn ang="0">
                  <a:pos x="1" y="2"/>
                </a:cxn>
                <a:cxn ang="0">
                  <a:pos x="1" y="2"/>
                </a:cxn>
                <a:cxn ang="0">
                  <a:pos x="2" y="3"/>
                </a:cxn>
                <a:cxn ang="0">
                  <a:pos x="2" y="2"/>
                </a:cxn>
                <a:cxn ang="0">
                  <a:pos x="3" y="1"/>
                </a:cxn>
                <a:cxn ang="0">
                  <a:pos x="3" y="0"/>
                </a:cxn>
                <a:cxn ang="0">
                  <a:pos x="3" y="0"/>
                </a:cxn>
                <a:cxn ang="0">
                  <a:pos x="0" y="2"/>
                </a:cxn>
                <a:cxn ang="0">
                  <a:pos x="0" y="2"/>
                </a:cxn>
                <a:cxn ang="0">
                  <a:pos x="1" y="2"/>
                </a:cxn>
                <a:cxn ang="0">
                  <a:pos x="3" y="1"/>
                </a:cxn>
                <a:cxn ang="0">
                  <a:pos x="3" y="1"/>
                </a:cxn>
                <a:cxn ang="0">
                  <a:pos x="2" y="1"/>
                </a:cxn>
                <a:cxn ang="0">
                  <a:pos x="1" y="2"/>
                </a:cxn>
                <a:cxn ang="0">
                  <a:pos x="2" y="2"/>
                </a:cxn>
                <a:cxn ang="0">
                  <a:pos x="2" y="2"/>
                </a:cxn>
                <a:cxn ang="0">
                  <a:pos x="2" y="2"/>
                </a:cxn>
                <a:cxn ang="0">
                  <a:pos x="2" y="2"/>
                </a:cxn>
                <a:cxn ang="0">
                  <a:pos x="1" y="2"/>
                </a:cxn>
                <a:cxn ang="0">
                  <a:pos x="1" y="2"/>
                </a:cxn>
                <a:cxn ang="0">
                  <a:pos x="1" y="2"/>
                </a:cxn>
                <a:cxn ang="0">
                  <a:pos x="1" y="2"/>
                </a:cxn>
                <a:cxn ang="0">
                  <a:pos x="1" y="2"/>
                </a:cxn>
                <a:cxn ang="0">
                  <a:pos x="1" y="2"/>
                </a:cxn>
                <a:cxn ang="0">
                  <a:pos x="1" y="2"/>
                </a:cxn>
                <a:cxn ang="0">
                  <a:pos x="1" y="2"/>
                </a:cxn>
                <a:cxn ang="0">
                  <a:pos x="1" y="2"/>
                </a:cxn>
                <a:cxn ang="0">
                  <a:pos x="1" y="3"/>
                </a:cxn>
                <a:cxn ang="0">
                  <a:pos x="1" y="2"/>
                </a:cxn>
                <a:cxn ang="0">
                  <a:pos x="1" y="2"/>
                </a:cxn>
                <a:cxn ang="0">
                  <a:pos x="1" y="3"/>
                </a:cxn>
                <a:cxn ang="0">
                  <a:pos x="1" y="2"/>
                </a:cxn>
                <a:cxn ang="0">
                  <a:pos x="1" y="2"/>
                </a:cxn>
                <a:cxn ang="0">
                  <a:pos x="1" y="2"/>
                </a:cxn>
                <a:cxn ang="0">
                  <a:pos x="1" y="2"/>
                </a:cxn>
                <a:cxn ang="0">
                  <a:pos x="1" y="2"/>
                </a:cxn>
                <a:cxn ang="0">
                  <a:pos x="1" y="2"/>
                </a:cxn>
                <a:cxn ang="0">
                  <a:pos x="1" y="2"/>
                </a:cxn>
                <a:cxn ang="0">
                  <a:pos x="0" y="2"/>
                </a:cxn>
                <a:cxn ang="0">
                  <a:pos x="0" y="2"/>
                </a:cxn>
              </a:cxnLst>
              <a:rect l="0" t="0" r="r" b="b"/>
              <a:pathLst>
                <a:path w="3" h="3">
                  <a:moveTo>
                    <a:pt x="0" y="2"/>
                  </a:moveTo>
                  <a:cubicBezTo>
                    <a:pt x="0" y="3"/>
                    <a:pt x="0" y="3"/>
                    <a:pt x="0" y="3"/>
                  </a:cubicBezTo>
                  <a:cubicBezTo>
                    <a:pt x="1" y="3"/>
                    <a:pt x="1" y="3"/>
                    <a:pt x="1" y="3"/>
                  </a:cubicBezTo>
                  <a:cubicBezTo>
                    <a:pt x="1" y="3"/>
                    <a:pt x="1" y="3"/>
                    <a:pt x="2" y="2"/>
                  </a:cubicBezTo>
                  <a:cubicBezTo>
                    <a:pt x="2" y="2"/>
                    <a:pt x="2" y="2"/>
                    <a:pt x="2" y="2"/>
                  </a:cubicBezTo>
                  <a:cubicBezTo>
                    <a:pt x="1" y="2"/>
                    <a:pt x="1" y="2"/>
                    <a:pt x="1" y="2"/>
                  </a:cubicBezTo>
                  <a:cubicBezTo>
                    <a:pt x="1" y="2"/>
                    <a:pt x="1" y="2"/>
                    <a:pt x="1" y="2"/>
                  </a:cubicBezTo>
                  <a:cubicBezTo>
                    <a:pt x="2" y="3"/>
                    <a:pt x="2" y="3"/>
                    <a:pt x="2" y="3"/>
                  </a:cubicBezTo>
                  <a:cubicBezTo>
                    <a:pt x="2" y="2"/>
                    <a:pt x="2" y="2"/>
                    <a:pt x="2" y="2"/>
                  </a:cubicBezTo>
                  <a:cubicBezTo>
                    <a:pt x="2" y="2"/>
                    <a:pt x="3" y="1"/>
                    <a:pt x="3" y="1"/>
                  </a:cubicBezTo>
                  <a:cubicBezTo>
                    <a:pt x="3" y="0"/>
                    <a:pt x="3" y="0"/>
                    <a:pt x="3" y="0"/>
                  </a:cubicBezTo>
                  <a:cubicBezTo>
                    <a:pt x="3" y="0"/>
                    <a:pt x="3" y="0"/>
                    <a:pt x="3" y="0"/>
                  </a:cubicBezTo>
                  <a:cubicBezTo>
                    <a:pt x="2" y="1"/>
                    <a:pt x="1" y="1"/>
                    <a:pt x="0" y="2"/>
                  </a:cubicBezTo>
                  <a:cubicBezTo>
                    <a:pt x="0" y="2"/>
                    <a:pt x="0" y="2"/>
                    <a:pt x="0" y="2"/>
                  </a:cubicBezTo>
                  <a:cubicBezTo>
                    <a:pt x="1" y="2"/>
                    <a:pt x="1" y="2"/>
                    <a:pt x="1" y="2"/>
                  </a:cubicBezTo>
                  <a:cubicBezTo>
                    <a:pt x="1" y="2"/>
                    <a:pt x="2" y="1"/>
                    <a:pt x="3" y="1"/>
                  </a:cubicBezTo>
                  <a:cubicBezTo>
                    <a:pt x="3" y="1"/>
                    <a:pt x="3" y="1"/>
                    <a:pt x="3" y="1"/>
                  </a:cubicBezTo>
                  <a:cubicBezTo>
                    <a:pt x="2" y="1"/>
                    <a:pt x="2" y="1"/>
                    <a:pt x="2" y="1"/>
                  </a:cubicBezTo>
                  <a:cubicBezTo>
                    <a:pt x="2" y="1"/>
                    <a:pt x="2" y="2"/>
                    <a:pt x="1" y="2"/>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3"/>
                    <a:pt x="1" y="3"/>
                    <a:pt x="1" y="3"/>
                  </a:cubicBezTo>
                  <a:cubicBezTo>
                    <a:pt x="1" y="2"/>
                    <a:pt x="1" y="2"/>
                    <a:pt x="1" y="2"/>
                  </a:cubicBezTo>
                  <a:cubicBezTo>
                    <a:pt x="1" y="2"/>
                    <a:pt x="1" y="2"/>
                    <a:pt x="1" y="2"/>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path>
              </a:pathLst>
            </a:custGeom>
            <a:solidFill>
              <a:srgbClr val="FFFFFF"/>
            </a:solidFill>
            <a:ln w="9525">
              <a:noFill/>
              <a:round/>
              <a:headEnd/>
              <a:tailEnd/>
            </a:ln>
          </p:spPr>
          <p:txBody>
            <a:bodyPr/>
            <a:lstStyle/>
            <a:p>
              <a:pPr>
                <a:defRPr/>
              </a:pPr>
              <a:endParaRPr lang="en-US" dirty="0"/>
            </a:p>
          </p:txBody>
        </p:sp>
        <p:sp>
          <p:nvSpPr>
            <p:cNvPr id="88" name="Freeform 1510"/>
            <p:cNvSpPr>
              <a:spLocks/>
            </p:cNvSpPr>
            <p:nvPr userDrawn="1"/>
          </p:nvSpPr>
          <p:spPr bwMode="auto">
            <a:xfrm>
              <a:off x="285" y="296"/>
              <a:ext cx="4" cy="6"/>
            </a:xfrm>
            <a:custGeom>
              <a:avLst/>
              <a:gdLst/>
              <a:ahLst/>
              <a:cxnLst>
                <a:cxn ang="0">
                  <a:pos x="0" y="2"/>
                </a:cxn>
                <a:cxn ang="0">
                  <a:pos x="1" y="2"/>
                </a:cxn>
                <a:cxn ang="0">
                  <a:pos x="1" y="2"/>
                </a:cxn>
                <a:cxn ang="0">
                  <a:pos x="2" y="0"/>
                </a:cxn>
                <a:cxn ang="0">
                  <a:pos x="2" y="2"/>
                </a:cxn>
                <a:cxn ang="0">
                  <a:pos x="0" y="2"/>
                </a:cxn>
              </a:cxnLst>
              <a:rect l="0" t="0" r="r" b="b"/>
              <a:pathLst>
                <a:path w="2" h="3">
                  <a:moveTo>
                    <a:pt x="0" y="2"/>
                  </a:moveTo>
                  <a:cubicBezTo>
                    <a:pt x="0" y="2"/>
                    <a:pt x="0" y="2"/>
                    <a:pt x="1" y="2"/>
                  </a:cubicBezTo>
                  <a:cubicBezTo>
                    <a:pt x="0" y="3"/>
                    <a:pt x="0" y="3"/>
                    <a:pt x="1" y="2"/>
                  </a:cubicBezTo>
                  <a:cubicBezTo>
                    <a:pt x="2" y="2"/>
                    <a:pt x="2" y="2"/>
                    <a:pt x="2" y="0"/>
                  </a:cubicBezTo>
                  <a:cubicBezTo>
                    <a:pt x="2" y="1"/>
                    <a:pt x="2" y="1"/>
                    <a:pt x="2" y="2"/>
                  </a:cubicBezTo>
                  <a:cubicBezTo>
                    <a:pt x="1" y="0"/>
                    <a:pt x="1" y="0"/>
                    <a:pt x="0" y="2"/>
                  </a:cubicBezTo>
                </a:path>
              </a:pathLst>
            </a:custGeom>
            <a:solidFill>
              <a:srgbClr val="FFFFFF"/>
            </a:solidFill>
            <a:ln w="9525">
              <a:noFill/>
              <a:round/>
              <a:headEnd/>
              <a:tailEnd/>
            </a:ln>
          </p:spPr>
          <p:txBody>
            <a:bodyPr/>
            <a:lstStyle/>
            <a:p>
              <a:pPr>
                <a:defRPr/>
              </a:pPr>
              <a:endParaRPr lang="en-US" dirty="0"/>
            </a:p>
          </p:txBody>
        </p:sp>
        <p:sp>
          <p:nvSpPr>
            <p:cNvPr id="89" name="Freeform 1511"/>
            <p:cNvSpPr>
              <a:spLocks/>
            </p:cNvSpPr>
            <p:nvPr userDrawn="1"/>
          </p:nvSpPr>
          <p:spPr bwMode="auto">
            <a:xfrm>
              <a:off x="285" y="296"/>
              <a:ext cx="6" cy="6"/>
            </a:xfrm>
            <a:custGeom>
              <a:avLst/>
              <a:gdLst/>
              <a:ahLst/>
              <a:cxnLst>
                <a:cxn ang="0">
                  <a:pos x="0" y="2"/>
                </a:cxn>
                <a:cxn ang="0">
                  <a:pos x="0" y="2"/>
                </a:cxn>
                <a:cxn ang="0">
                  <a:pos x="1" y="2"/>
                </a:cxn>
                <a:cxn ang="0">
                  <a:pos x="0" y="3"/>
                </a:cxn>
                <a:cxn ang="0">
                  <a:pos x="0" y="3"/>
                </a:cxn>
                <a:cxn ang="0">
                  <a:pos x="3" y="2"/>
                </a:cxn>
                <a:cxn ang="0">
                  <a:pos x="3" y="0"/>
                </a:cxn>
                <a:cxn ang="0">
                  <a:pos x="1" y="2"/>
                </a:cxn>
                <a:cxn ang="0">
                  <a:pos x="2" y="2"/>
                </a:cxn>
                <a:cxn ang="0">
                  <a:pos x="1" y="0"/>
                </a:cxn>
                <a:cxn ang="0">
                  <a:pos x="0" y="2"/>
                </a:cxn>
                <a:cxn ang="0">
                  <a:pos x="1" y="1"/>
                </a:cxn>
                <a:cxn ang="0">
                  <a:pos x="1" y="1"/>
                </a:cxn>
                <a:cxn ang="0">
                  <a:pos x="2" y="2"/>
                </a:cxn>
                <a:cxn ang="0">
                  <a:pos x="3" y="0"/>
                </a:cxn>
                <a:cxn ang="0">
                  <a:pos x="2" y="0"/>
                </a:cxn>
                <a:cxn ang="0">
                  <a:pos x="1" y="2"/>
                </a:cxn>
                <a:cxn ang="0">
                  <a:pos x="0" y="3"/>
                </a:cxn>
                <a:cxn ang="0">
                  <a:pos x="0" y="2"/>
                </a:cxn>
                <a:cxn ang="0">
                  <a:pos x="0" y="2"/>
                </a:cxn>
                <a:cxn ang="0">
                  <a:pos x="0" y="3"/>
                </a:cxn>
                <a:cxn ang="0">
                  <a:pos x="0" y="3"/>
                </a:cxn>
                <a:cxn ang="0">
                  <a:pos x="1" y="2"/>
                </a:cxn>
                <a:cxn ang="0">
                  <a:pos x="0" y="2"/>
                </a:cxn>
                <a:cxn ang="0">
                  <a:pos x="0" y="2"/>
                </a:cxn>
                <a:cxn ang="0">
                  <a:pos x="0" y="2"/>
                </a:cxn>
                <a:cxn ang="0">
                  <a:pos x="0" y="2"/>
                </a:cxn>
                <a:cxn ang="0">
                  <a:pos x="0" y="2"/>
                </a:cxn>
                <a:cxn ang="0">
                  <a:pos x="0" y="2"/>
                </a:cxn>
                <a:cxn ang="0">
                  <a:pos x="0" y="2"/>
                </a:cxn>
                <a:cxn ang="0">
                  <a:pos x="0" y="2"/>
                </a:cxn>
                <a:cxn ang="0">
                  <a:pos x="0" y="2"/>
                </a:cxn>
                <a:cxn ang="0">
                  <a:pos x="0" y="1"/>
                </a:cxn>
                <a:cxn ang="0">
                  <a:pos x="0" y="2"/>
                </a:cxn>
              </a:cxnLst>
              <a:rect l="0" t="0" r="r" b="b"/>
              <a:pathLst>
                <a:path w="3" h="3">
                  <a:moveTo>
                    <a:pt x="0" y="2"/>
                  </a:move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0" y="2"/>
                    <a:pt x="0" y="2"/>
                    <a:pt x="0" y="2"/>
                  </a:cubicBezTo>
                  <a:cubicBezTo>
                    <a:pt x="0" y="2"/>
                    <a:pt x="0" y="2"/>
                    <a:pt x="0" y="3"/>
                  </a:cubicBezTo>
                  <a:cubicBezTo>
                    <a:pt x="0" y="3"/>
                    <a:pt x="0" y="3"/>
                    <a:pt x="0" y="3"/>
                  </a:cubicBezTo>
                  <a:cubicBezTo>
                    <a:pt x="0" y="3"/>
                    <a:pt x="0" y="3"/>
                    <a:pt x="0" y="3"/>
                  </a:cubicBezTo>
                  <a:cubicBezTo>
                    <a:pt x="1" y="3"/>
                    <a:pt x="1" y="3"/>
                    <a:pt x="1" y="2"/>
                  </a:cubicBezTo>
                  <a:cubicBezTo>
                    <a:pt x="2" y="2"/>
                    <a:pt x="2" y="2"/>
                    <a:pt x="3" y="2"/>
                  </a:cubicBezTo>
                  <a:cubicBezTo>
                    <a:pt x="3" y="1"/>
                    <a:pt x="3" y="1"/>
                    <a:pt x="3" y="0"/>
                  </a:cubicBezTo>
                  <a:cubicBezTo>
                    <a:pt x="3" y="0"/>
                    <a:pt x="3" y="0"/>
                    <a:pt x="3" y="0"/>
                  </a:cubicBezTo>
                  <a:cubicBezTo>
                    <a:pt x="2" y="0"/>
                    <a:pt x="2" y="0"/>
                    <a:pt x="2" y="0"/>
                  </a:cubicBezTo>
                  <a:cubicBezTo>
                    <a:pt x="2" y="0"/>
                    <a:pt x="2" y="1"/>
                    <a:pt x="1" y="2"/>
                  </a:cubicBezTo>
                  <a:cubicBezTo>
                    <a:pt x="2" y="2"/>
                    <a:pt x="2" y="2"/>
                    <a:pt x="2" y="2"/>
                  </a:cubicBezTo>
                  <a:cubicBezTo>
                    <a:pt x="2" y="2"/>
                    <a:pt x="2" y="2"/>
                    <a:pt x="2" y="2"/>
                  </a:cubicBezTo>
                  <a:cubicBezTo>
                    <a:pt x="2" y="1"/>
                    <a:pt x="2" y="1"/>
                    <a:pt x="2" y="1"/>
                  </a:cubicBezTo>
                  <a:cubicBezTo>
                    <a:pt x="1" y="0"/>
                    <a:pt x="1" y="0"/>
                    <a:pt x="1" y="0"/>
                  </a:cubicBezTo>
                  <a:cubicBezTo>
                    <a:pt x="0" y="0"/>
                    <a:pt x="0" y="1"/>
                    <a:pt x="0" y="2"/>
                  </a:cubicBezTo>
                  <a:cubicBezTo>
                    <a:pt x="0" y="2"/>
                    <a:pt x="0" y="2"/>
                    <a:pt x="0" y="2"/>
                  </a:cubicBezTo>
                  <a:cubicBezTo>
                    <a:pt x="0" y="2"/>
                    <a:pt x="0" y="2"/>
                    <a:pt x="0" y="2"/>
                  </a:cubicBezTo>
                  <a:cubicBezTo>
                    <a:pt x="0" y="1"/>
                    <a:pt x="1" y="1"/>
                    <a:pt x="1" y="1"/>
                  </a:cubicBezTo>
                  <a:cubicBezTo>
                    <a:pt x="1" y="1"/>
                    <a:pt x="1" y="1"/>
                    <a:pt x="1" y="1"/>
                  </a:cubicBezTo>
                  <a:cubicBezTo>
                    <a:pt x="1" y="1"/>
                    <a:pt x="1" y="1"/>
                    <a:pt x="1" y="1"/>
                  </a:cubicBezTo>
                  <a:cubicBezTo>
                    <a:pt x="1" y="2"/>
                    <a:pt x="1" y="2"/>
                    <a:pt x="1" y="2"/>
                  </a:cubicBezTo>
                  <a:cubicBezTo>
                    <a:pt x="2" y="2"/>
                    <a:pt x="2" y="2"/>
                    <a:pt x="2" y="2"/>
                  </a:cubicBezTo>
                  <a:cubicBezTo>
                    <a:pt x="2" y="2"/>
                    <a:pt x="2" y="2"/>
                    <a:pt x="2" y="2"/>
                  </a:cubicBezTo>
                  <a:cubicBezTo>
                    <a:pt x="2" y="1"/>
                    <a:pt x="2" y="1"/>
                    <a:pt x="3" y="0"/>
                  </a:cubicBezTo>
                  <a:cubicBezTo>
                    <a:pt x="2" y="0"/>
                    <a:pt x="2" y="0"/>
                    <a:pt x="2" y="0"/>
                  </a:cubicBezTo>
                  <a:cubicBezTo>
                    <a:pt x="2" y="0"/>
                    <a:pt x="2" y="0"/>
                    <a:pt x="2" y="0"/>
                  </a:cubicBezTo>
                  <a:cubicBezTo>
                    <a:pt x="2" y="1"/>
                    <a:pt x="2" y="1"/>
                    <a:pt x="2" y="1"/>
                  </a:cubicBezTo>
                  <a:cubicBezTo>
                    <a:pt x="2" y="1"/>
                    <a:pt x="2" y="2"/>
                    <a:pt x="1" y="2"/>
                  </a:cubicBezTo>
                  <a:cubicBezTo>
                    <a:pt x="1" y="2"/>
                    <a:pt x="0" y="2"/>
                    <a:pt x="0" y="2"/>
                  </a:cubicBezTo>
                  <a:cubicBezTo>
                    <a:pt x="0" y="3"/>
                    <a:pt x="0" y="3"/>
                    <a:pt x="0" y="3"/>
                  </a:cubicBezTo>
                  <a:cubicBezTo>
                    <a:pt x="0" y="2"/>
                    <a:pt x="0" y="2"/>
                    <a:pt x="0" y="2"/>
                  </a:cubicBezTo>
                  <a:cubicBezTo>
                    <a:pt x="0" y="2"/>
                    <a:pt x="0" y="2"/>
                    <a:pt x="0" y="2"/>
                  </a:cubicBezTo>
                  <a:cubicBezTo>
                    <a:pt x="0" y="3"/>
                    <a:pt x="0" y="3"/>
                    <a:pt x="0" y="3"/>
                  </a:cubicBezTo>
                  <a:cubicBezTo>
                    <a:pt x="0" y="2"/>
                    <a:pt x="0" y="2"/>
                    <a:pt x="0" y="2"/>
                  </a:cubicBezTo>
                  <a:cubicBezTo>
                    <a:pt x="0" y="3"/>
                    <a:pt x="0" y="3"/>
                    <a:pt x="0" y="3"/>
                  </a:cubicBezTo>
                  <a:cubicBezTo>
                    <a:pt x="0" y="3"/>
                    <a:pt x="0" y="3"/>
                    <a:pt x="0" y="3"/>
                  </a:cubicBezTo>
                  <a:cubicBezTo>
                    <a:pt x="0" y="2"/>
                    <a:pt x="0" y="2"/>
                    <a:pt x="0" y="2"/>
                  </a:cubicBezTo>
                  <a:cubicBezTo>
                    <a:pt x="0" y="3"/>
                    <a:pt x="0" y="3"/>
                    <a:pt x="0" y="3"/>
                  </a:cubicBezTo>
                  <a:cubicBezTo>
                    <a:pt x="0" y="3"/>
                    <a:pt x="0" y="3"/>
                    <a:pt x="0" y="3"/>
                  </a:cubicBezTo>
                  <a:cubicBezTo>
                    <a:pt x="0" y="3"/>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1"/>
                    <a:pt x="0" y="1"/>
                  </a:cubicBezTo>
                  <a:cubicBezTo>
                    <a:pt x="0" y="2"/>
                    <a:pt x="0" y="2"/>
                    <a:pt x="0" y="2"/>
                  </a:cubicBezTo>
                  <a:cubicBezTo>
                    <a:pt x="0" y="2"/>
                    <a:pt x="0" y="2"/>
                    <a:pt x="0" y="2"/>
                  </a:cubicBezTo>
                </a:path>
              </a:pathLst>
            </a:custGeom>
            <a:solidFill>
              <a:srgbClr val="FFFFFF"/>
            </a:solidFill>
            <a:ln w="9525">
              <a:noFill/>
              <a:round/>
              <a:headEnd/>
              <a:tailEnd/>
            </a:ln>
          </p:spPr>
          <p:txBody>
            <a:bodyPr/>
            <a:lstStyle/>
            <a:p>
              <a:pPr>
                <a:defRPr/>
              </a:pPr>
              <a:endParaRPr lang="en-US" dirty="0"/>
            </a:p>
          </p:txBody>
        </p:sp>
        <p:sp>
          <p:nvSpPr>
            <p:cNvPr id="90" name="Freeform 1512"/>
            <p:cNvSpPr>
              <a:spLocks/>
            </p:cNvSpPr>
            <p:nvPr userDrawn="1"/>
          </p:nvSpPr>
          <p:spPr bwMode="auto">
            <a:xfrm>
              <a:off x="279" y="298"/>
              <a:ext cx="4" cy="10"/>
            </a:xfrm>
            <a:custGeom>
              <a:avLst/>
              <a:gdLst/>
              <a:ahLst/>
              <a:cxnLst>
                <a:cxn ang="0">
                  <a:pos x="0" y="4"/>
                </a:cxn>
                <a:cxn ang="0">
                  <a:pos x="0" y="5"/>
                </a:cxn>
                <a:cxn ang="0">
                  <a:pos x="2" y="2"/>
                </a:cxn>
                <a:cxn ang="0">
                  <a:pos x="0" y="4"/>
                </a:cxn>
              </a:cxnLst>
              <a:rect l="0" t="0" r="r" b="b"/>
              <a:pathLst>
                <a:path w="3" h="5">
                  <a:moveTo>
                    <a:pt x="0" y="4"/>
                  </a:moveTo>
                  <a:cubicBezTo>
                    <a:pt x="0" y="5"/>
                    <a:pt x="0" y="5"/>
                    <a:pt x="0" y="5"/>
                  </a:cubicBezTo>
                  <a:cubicBezTo>
                    <a:pt x="1" y="5"/>
                    <a:pt x="2" y="3"/>
                    <a:pt x="2" y="2"/>
                  </a:cubicBezTo>
                  <a:cubicBezTo>
                    <a:pt x="3" y="0"/>
                    <a:pt x="0" y="4"/>
                    <a:pt x="0" y="4"/>
                  </a:cubicBezTo>
                </a:path>
              </a:pathLst>
            </a:custGeom>
            <a:solidFill>
              <a:srgbClr val="FFFFFF"/>
            </a:solidFill>
            <a:ln w="9525">
              <a:noFill/>
              <a:round/>
              <a:headEnd/>
              <a:tailEnd/>
            </a:ln>
          </p:spPr>
          <p:txBody>
            <a:bodyPr/>
            <a:lstStyle/>
            <a:p>
              <a:pPr>
                <a:defRPr/>
              </a:pPr>
              <a:endParaRPr lang="en-US" dirty="0"/>
            </a:p>
          </p:txBody>
        </p:sp>
        <p:sp>
          <p:nvSpPr>
            <p:cNvPr id="91" name="Freeform 1513"/>
            <p:cNvSpPr>
              <a:spLocks/>
            </p:cNvSpPr>
            <p:nvPr userDrawn="1"/>
          </p:nvSpPr>
          <p:spPr bwMode="auto">
            <a:xfrm>
              <a:off x="277" y="300"/>
              <a:ext cx="8" cy="12"/>
            </a:xfrm>
            <a:custGeom>
              <a:avLst/>
              <a:gdLst/>
              <a:ahLst/>
              <a:cxnLst>
                <a:cxn ang="0">
                  <a:pos x="0" y="3"/>
                </a:cxn>
                <a:cxn ang="0">
                  <a:pos x="0" y="4"/>
                </a:cxn>
                <a:cxn ang="0">
                  <a:pos x="0" y="5"/>
                </a:cxn>
                <a:cxn ang="0">
                  <a:pos x="1" y="5"/>
                </a:cxn>
                <a:cxn ang="0">
                  <a:pos x="2" y="3"/>
                </a:cxn>
                <a:cxn ang="0">
                  <a:pos x="4" y="1"/>
                </a:cxn>
                <a:cxn ang="0">
                  <a:pos x="4" y="1"/>
                </a:cxn>
                <a:cxn ang="0">
                  <a:pos x="3" y="0"/>
                </a:cxn>
                <a:cxn ang="0">
                  <a:pos x="3" y="0"/>
                </a:cxn>
                <a:cxn ang="0">
                  <a:pos x="2" y="1"/>
                </a:cxn>
                <a:cxn ang="0">
                  <a:pos x="1" y="3"/>
                </a:cxn>
                <a:cxn ang="0">
                  <a:pos x="1" y="3"/>
                </a:cxn>
                <a:cxn ang="0">
                  <a:pos x="1" y="3"/>
                </a:cxn>
                <a:cxn ang="0">
                  <a:pos x="2" y="2"/>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2" y="3"/>
                </a:cxn>
                <a:cxn ang="0">
                  <a:pos x="0" y="4"/>
                </a:cxn>
                <a:cxn ang="0">
                  <a:pos x="1" y="4"/>
                </a:cxn>
                <a:cxn ang="0">
                  <a:pos x="1" y="4"/>
                </a:cxn>
                <a:cxn ang="0">
                  <a:pos x="1" y="3"/>
                </a:cxn>
                <a:cxn ang="0">
                  <a:pos x="1" y="3"/>
                </a:cxn>
                <a:cxn ang="0">
                  <a:pos x="0" y="3"/>
                </a:cxn>
              </a:cxnLst>
              <a:rect l="0" t="0" r="r" b="b"/>
              <a:pathLst>
                <a:path w="4" h="5">
                  <a:moveTo>
                    <a:pt x="0" y="3"/>
                  </a:moveTo>
                  <a:cubicBezTo>
                    <a:pt x="0" y="4"/>
                    <a:pt x="0" y="4"/>
                    <a:pt x="0" y="4"/>
                  </a:cubicBezTo>
                  <a:cubicBezTo>
                    <a:pt x="0" y="5"/>
                    <a:pt x="0" y="5"/>
                    <a:pt x="0" y="5"/>
                  </a:cubicBezTo>
                  <a:cubicBezTo>
                    <a:pt x="1" y="5"/>
                    <a:pt x="1" y="5"/>
                    <a:pt x="1" y="5"/>
                  </a:cubicBezTo>
                  <a:cubicBezTo>
                    <a:pt x="1" y="4"/>
                    <a:pt x="2" y="4"/>
                    <a:pt x="2" y="3"/>
                  </a:cubicBezTo>
                  <a:cubicBezTo>
                    <a:pt x="3" y="2"/>
                    <a:pt x="3" y="2"/>
                    <a:pt x="4" y="1"/>
                  </a:cubicBezTo>
                  <a:cubicBezTo>
                    <a:pt x="4" y="1"/>
                    <a:pt x="4" y="1"/>
                    <a:pt x="4" y="1"/>
                  </a:cubicBezTo>
                  <a:cubicBezTo>
                    <a:pt x="3" y="0"/>
                    <a:pt x="3" y="0"/>
                    <a:pt x="3" y="0"/>
                  </a:cubicBezTo>
                  <a:cubicBezTo>
                    <a:pt x="3" y="0"/>
                    <a:pt x="3" y="0"/>
                    <a:pt x="3" y="0"/>
                  </a:cubicBezTo>
                  <a:cubicBezTo>
                    <a:pt x="2" y="1"/>
                    <a:pt x="2" y="1"/>
                    <a:pt x="2" y="1"/>
                  </a:cubicBezTo>
                  <a:cubicBezTo>
                    <a:pt x="2" y="1"/>
                    <a:pt x="1" y="3"/>
                    <a:pt x="1" y="3"/>
                  </a:cubicBezTo>
                  <a:cubicBezTo>
                    <a:pt x="1" y="3"/>
                    <a:pt x="1" y="3"/>
                    <a:pt x="1" y="3"/>
                  </a:cubicBezTo>
                  <a:cubicBezTo>
                    <a:pt x="1" y="3"/>
                    <a:pt x="1" y="3"/>
                    <a:pt x="1" y="3"/>
                  </a:cubicBezTo>
                  <a:cubicBezTo>
                    <a:pt x="1" y="3"/>
                    <a:pt x="2" y="2"/>
                    <a:pt x="2" y="2"/>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2"/>
                    <a:pt x="2" y="3"/>
                  </a:cubicBezTo>
                  <a:cubicBezTo>
                    <a:pt x="2" y="3"/>
                    <a:pt x="1" y="4"/>
                    <a:pt x="0" y="4"/>
                  </a:cubicBezTo>
                  <a:cubicBezTo>
                    <a:pt x="1" y="4"/>
                    <a:pt x="1" y="4"/>
                    <a:pt x="1" y="4"/>
                  </a:cubicBezTo>
                  <a:cubicBezTo>
                    <a:pt x="1" y="4"/>
                    <a:pt x="1" y="4"/>
                    <a:pt x="1" y="4"/>
                  </a:cubicBezTo>
                  <a:cubicBezTo>
                    <a:pt x="1" y="4"/>
                    <a:pt x="1" y="4"/>
                    <a:pt x="1" y="3"/>
                  </a:cubicBezTo>
                  <a:cubicBezTo>
                    <a:pt x="1" y="3"/>
                    <a:pt x="1" y="3"/>
                    <a:pt x="1" y="3"/>
                  </a:cubicBezTo>
                  <a:cubicBezTo>
                    <a:pt x="0" y="3"/>
                    <a:pt x="0" y="3"/>
                    <a:pt x="0" y="3"/>
                  </a:cubicBezTo>
                </a:path>
              </a:pathLst>
            </a:custGeom>
            <a:solidFill>
              <a:srgbClr val="FFFFFF"/>
            </a:solidFill>
            <a:ln w="9525">
              <a:noFill/>
              <a:round/>
              <a:headEnd/>
              <a:tailEnd/>
            </a:ln>
          </p:spPr>
          <p:txBody>
            <a:bodyPr/>
            <a:lstStyle/>
            <a:p>
              <a:pPr>
                <a:defRPr/>
              </a:pPr>
              <a:endParaRPr lang="en-US" dirty="0"/>
            </a:p>
          </p:txBody>
        </p:sp>
        <p:sp>
          <p:nvSpPr>
            <p:cNvPr id="92" name="Freeform 1514"/>
            <p:cNvSpPr>
              <a:spLocks/>
            </p:cNvSpPr>
            <p:nvPr userDrawn="1"/>
          </p:nvSpPr>
          <p:spPr bwMode="auto">
            <a:xfrm>
              <a:off x="413" y="389"/>
              <a:ext cx="4" cy="16"/>
            </a:xfrm>
            <a:custGeom>
              <a:avLst/>
              <a:gdLst/>
              <a:ahLst/>
              <a:cxnLst>
                <a:cxn ang="0">
                  <a:pos x="0" y="6"/>
                </a:cxn>
                <a:cxn ang="0">
                  <a:pos x="2" y="5"/>
                </a:cxn>
                <a:cxn ang="0">
                  <a:pos x="2" y="1"/>
                </a:cxn>
                <a:cxn ang="0">
                  <a:pos x="1" y="0"/>
                </a:cxn>
                <a:cxn ang="0">
                  <a:pos x="0" y="3"/>
                </a:cxn>
                <a:cxn ang="0">
                  <a:pos x="0" y="6"/>
                </a:cxn>
              </a:cxnLst>
              <a:rect l="0" t="0" r="r" b="b"/>
              <a:pathLst>
                <a:path w="2" h="8">
                  <a:moveTo>
                    <a:pt x="0" y="6"/>
                  </a:moveTo>
                  <a:cubicBezTo>
                    <a:pt x="0" y="8"/>
                    <a:pt x="2" y="7"/>
                    <a:pt x="2" y="5"/>
                  </a:cubicBezTo>
                  <a:cubicBezTo>
                    <a:pt x="2" y="4"/>
                    <a:pt x="2" y="2"/>
                    <a:pt x="2" y="1"/>
                  </a:cubicBezTo>
                  <a:cubicBezTo>
                    <a:pt x="2" y="1"/>
                    <a:pt x="2" y="0"/>
                    <a:pt x="1" y="0"/>
                  </a:cubicBezTo>
                  <a:cubicBezTo>
                    <a:pt x="1" y="1"/>
                    <a:pt x="0" y="2"/>
                    <a:pt x="0" y="3"/>
                  </a:cubicBezTo>
                  <a:cubicBezTo>
                    <a:pt x="0" y="4"/>
                    <a:pt x="0" y="5"/>
                    <a:pt x="0" y="6"/>
                  </a:cubicBezTo>
                </a:path>
              </a:pathLst>
            </a:custGeom>
            <a:solidFill>
              <a:srgbClr val="FFFFFF"/>
            </a:solidFill>
            <a:ln w="9525">
              <a:noFill/>
              <a:round/>
              <a:headEnd/>
              <a:tailEnd/>
            </a:ln>
          </p:spPr>
          <p:txBody>
            <a:bodyPr/>
            <a:lstStyle/>
            <a:p>
              <a:pPr>
                <a:defRPr/>
              </a:pPr>
              <a:endParaRPr lang="en-US" dirty="0"/>
            </a:p>
          </p:txBody>
        </p:sp>
        <p:sp>
          <p:nvSpPr>
            <p:cNvPr id="93" name="Freeform 1515"/>
            <p:cNvSpPr>
              <a:spLocks/>
            </p:cNvSpPr>
            <p:nvPr userDrawn="1"/>
          </p:nvSpPr>
          <p:spPr bwMode="auto">
            <a:xfrm>
              <a:off x="431" y="351"/>
              <a:ext cx="4" cy="4"/>
            </a:xfrm>
            <a:custGeom>
              <a:avLst/>
              <a:gdLst/>
              <a:ahLst/>
              <a:cxnLst>
                <a:cxn ang="0">
                  <a:pos x="1" y="1"/>
                </a:cxn>
                <a:cxn ang="0">
                  <a:pos x="1" y="2"/>
                </a:cxn>
                <a:cxn ang="0">
                  <a:pos x="0" y="0"/>
                </a:cxn>
                <a:cxn ang="0">
                  <a:pos x="1" y="1"/>
                </a:cxn>
              </a:cxnLst>
              <a:rect l="0" t="0" r="r" b="b"/>
              <a:pathLst>
                <a:path w="2" h="2">
                  <a:moveTo>
                    <a:pt x="1" y="1"/>
                  </a:moveTo>
                  <a:cubicBezTo>
                    <a:pt x="1" y="2"/>
                    <a:pt x="1" y="2"/>
                    <a:pt x="1" y="2"/>
                  </a:cubicBezTo>
                  <a:cubicBezTo>
                    <a:pt x="2" y="1"/>
                    <a:pt x="1" y="0"/>
                    <a:pt x="0" y="0"/>
                  </a:cubicBezTo>
                  <a:cubicBezTo>
                    <a:pt x="1" y="1"/>
                    <a:pt x="1" y="1"/>
                    <a:pt x="1" y="1"/>
                  </a:cubicBezTo>
                </a:path>
              </a:pathLst>
            </a:custGeom>
            <a:solidFill>
              <a:srgbClr val="FFFFFF"/>
            </a:solidFill>
            <a:ln w="9525">
              <a:noFill/>
              <a:round/>
              <a:headEnd/>
              <a:tailEnd/>
            </a:ln>
          </p:spPr>
          <p:txBody>
            <a:bodyPr/>
            <a:lstStyle/>
            <a:p>
              <a:pPr>
                <a:defRPr/>
              </a:pPr>
              <a:endParaRPr lang="en-US" dirty="0"/>
            </a:p>
          </p:txBody>
        </p:sp>
        <p:sp>
          <p:nvSpPr>
            <p:cNvPr id="94" name="Freeform 1516"/>
            <p:cNvSpPr>
              <a:spLocks/>
            </p:cNvSpPr>
            <p:nvPr userDrawn="1"/>
          </p:nvSpPr>
          <p:spPr bwMode="auto">
            <a:xfrm>
              <a:off x="431" y="351"/>
              <a:ext cx="4" cy="4"/>
            </a:xfrm>
            <a:custGeom>
              <a:avLst/>
              <a:gdLst/>
              <a:ahLst/>
              <a:cxnLst>
                <a:cxn ang="0">
                  <a:pos x="1" y="1"/>
                </a:cxn>
                <a:cxn ang="0">
                  <a:pos x="1" y="2"/>
                </a:cxn>
                <a:cxn ang="0">
                  <a:pos x="1" y="2"/>
                </a:cxn>
                <a:cxn ang="0">
                  <a:pos x="1" y="2"/>
                </a:cxn>
                <a:cxn ang="0">
                  <a:pos x="2" y="1"/>
                </a:cxn>
                <a:cxn ang="0">
                  <a:pos x="1" y="0"/>
                </a:cxn>
                <a:cxn ang="0">
                  <a:pos x="0" y="0"/>
                </a:cxn>
                <a:cxn ang="0">
                  <a:pos x="0" y="0"/>
                </a:cxn>
                <a:cxn ang="0">
                  <a:pos x="0" y="1"/>
                </a:cxn>
                <a:cxn ang="0">
                  <a:pos x="1" y="1"/>
                </a:cxn>
                <a:cxn ang="0">
                  <a:pos x="1" y="1"/>
                </a:cxn>
                <a:cxn ang="0">
                  <a:pos x="1" y="0"/>
                </a:cxn>
                <a:cxn ang="0">
                  <a:pos x="0" y="0"/>
                </a:cxn>
                <a:cxn ang="0">
                  <a:pos x="0" y="1"/>
                </a:cxn>
                <a:cxn ang="0">
                  <a:pos x="1" y="1"/>
                </a:cxn>
                <a:cxn ang="0">
                  <a:pos x="1" y="2"/>
                </a:cxn>
                <a:cxn ang="0">
                  <a:pos x="1" y="2"/>
                </a:cxn>
                <a:cxn ang="0">
                  <a:pos x="1" y="2"/>
                </a:cxn>
                <a:cxn ang="0">
                  <a:pos x="1" y="1"/>
                </a:cxn>
                <a:cxn ang="0">
                  <a:pos x="1" y="1"/>
                </a:cxn>
                <a:cxn ang="0">
                  <a:pos x="1" y="1"/>
                </a:cxn>
              </a:cxnLst>
              <a:rect l="0" t="0" r="r" b="b"/>
              <a:pathLst>
                <a:path w="2" h="2">
                  <a:moveTo>
                    <a:pt x="1" y="1"/>
                  </a:moveTo>
                  <a:cubicBezTo>
                    <a:pt x="1" y="2"/>
                    <a:pt x="1" y="2"/>
                    <a:pt x="1" y="2"/>
                  </a:cubicBezTo>
                  <a:cubicBezTo>
                    <a:pt x="1" y="2"/>
                    <a:pt x="1" y="2"/>
                    <a:pt x="1" y="2"/>
                  </a:cubicBezTo>
                  <a:cubicBezTo>
                    <a:pt x="1" y="2"/>
                    <a:pt x="1" y="2"/>
                    <a:pt x="1" y="2"/>
                  </a:cubicBezTo>
                  <a:cubicBezTo>
                    <a:pt x="2" y="1"/>
                    <a:pt x="2" y="1"/>
                    <a:pt x="2" y="1"/>
                  </a:cubicBezTo>
                  <a:cubicBezTo>
                    <a:pt x="2" y="0"/>
                    <a:pt x="1" y="0"/>
                    <a:pt x="1"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1" y="0"/>
                    <a:pt x="1" y="0"/>
                    <a:pt x="1"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path>
              </a:pathLst>
            </a:custGeom>
            <a:solidFill>
              <a:srgbClr val="FFFFFF"/>
            </a:solidFill>
            <a:ln w="9525">
              <a:noFill/>
              <a:round/>
              <a:headEnd/>
              <a:tailEnd/>
            </a:ln>
          </p:spPr>
          <p:txBody>
            <a:bodyPr/>
            <a:lstStyle/>
            <a:p>
              <a:pPr>
                <a:defRPr/>
              </a:pPr>
              <a:endParaRPr lang="en-US" dirty="0"/>
            </a:p>
          </p:txBody>
        </p:sp>
        <p:sp>
          <p:nvSpPr>
            <p:cNvPr id="95" name="Freeform 1517"/>
            <p:cNvSpPr>
              <a:spLocks/>
            </p:cNvSpPr>
            <p:nvPr userDrawn="1"/>
          </p:nvSpPr>
          <p:spPr bwMode="auto">
            <a:xfrm>
              <a:off x="445" y="324"/>
              <a:ext cx="4" cy="4"/>
            </a:xfrm>
            <a:custGeom>
              <a:avLst/>
              <a:gdLst/>
              <a:ahLst/>
              <a:cxnLst>
                <a:cxn ang="0">
                  <a:pos x="0" y="1"/>
                </a:cxn>
                <a:cxn ang="0">
                  <a:pos x="0" y="0"/>
                </a:cxn>
                <a:cxn ang="0">
                  <a:pos x="0" y="1"/>
                </a:cxn>
              </a:cxnLst>
              <a:rect l="0" t="0" r="r" b="b"/>
              <a:pathLst>
                <a:path h="2">
                  <a:moveTo>
                    <a:pt x="0" y="1"/>
                  </a:moveTo>
                  <a:cubicBezTo>
                    <a:pt x="0" y="2"/>
                    <a:pt x="0" y="1"/>
                    <a:pt x="0" y="0"/>
                  </a:cubicBezTo>
                  <a:cubicBezTo>
                    <a:pt x="0" y="1"/>
                    <a:pt x="0" y="1"/>
                    <a:pt x="0" y="1"/>
                  </a:cubicBezTo>
                </a:path>
              </a:pathLst>
            </a:custGeom>
            <a:solidFill>
              <a:srgbClr val="000000"/>
            </a:solidFill>
            <a:ln w="9525">
              <a:noFill/>
              <a:round/>
              <a:headEnd/>
              <a:tailEnd/>
            </a:ln>
          </p:spPr>
          <p:txBody>
            <a:bodyPr/>
            <a:lstStyle/>
            <a:p>
              <a:pPr>
                <a:defRPr/>
              </a:pPr>
              <a:endParaRPr lang="en-US" dirty="0"/>
            </a:p>
          </p:txBody>
        </p:sp>
        <p:sp>
          <p:nvSpPr>
            <p:cNvPr id="96" name="Freeform 1518"/>
            <p:cNvSpPr>
              <a:spLocks/>
            </p:cNvSpPr>
            <p:nvPr userDrawn="1"/>
          </p:nvSpPr>
          <p:spPr bwMode="auto">
            <a:xfrm>
              <a:off x="443" y="324"/>
              <a:ext cx="2" cy="4"/>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close/>
                </a:path>
              </a:pathLst>
            </a:custGeom>
            <a:solidFill>
              <a:srgbClr val="000000"/>
            </a:solidFill>
            <a:ln w="9525">
              <a:noFill/>
              <a:round/>
              <a:headEnd/>
              <a:tailEnd/>
            </a:ln>
          </p:spPr>
          <p:txBody>
            <a:bodyPr/>
            <a:lstStyle/>
            <a:p>
              <a:pPr>
                <a:defRPr/>
              </a:pPr>
              <a:endParaRPr lang="en-US" dirty="0"/>
            </a:p>
          </p:txBody>
        </p:sp>
        <p:sp>
          <p:nvSpPr>
            <p:cNvPr id="97" name="Freeform 1519"/>
            <p:cNvSpPr>
              <a:spLocks/>
            </p:cNvSpPr>
            <p:nvPr userDrawn="1"/>
          </p:nvSpPr>
          <p:spPr bwMode="auto">
            <a:xfrm>
              <a:off x="447" y="316"/>
              <a:ext cx="2" cy="4"/>
            </a:xfrm>
            <a:custGeom>
              <a:avLst/>
              <a:gdLst/>
              <a:ahLst/>
              <a:cxnLst>
                <a:cxn ang="0">
                  <a:pos x="0" y="1"/>
                </a:cxn>
                <a:cxn ang="0">
                  <a:pos x="1" y="1"/>
                </a:cxn>
                <a:cxn ang="0">
                  <a:pos x="0" y="0"/>
                </a:cxn>
                <a:cxn ang="0">
                  <a:pos x="0" y="1"/>
                </a:cxn>
              </a:cxnLst>
              <a:rect l="0" t="0" r="r" b="b"/>
              <a:pathLst>
                <a:path w="1" h="1">
                  <a:moveTo>
                    <a:pt x="0" y="1"/>
                  </a:moveTo>
                  <a:cubicBezTo>
                    <a:pt x="1" y="1"/>
                    <a:pt x="1" y="1"/>
                    <a:pt x="1" y="1"/>
                  </a:cubicBezTo>
                  <a:cubicBezTo>
                    <a:pt x="0" y="1"/>
                    <a:pt x="0" y="0"/>
                    <a:pt x="0" y="0"/>
                  </a:cubicBezTo>
                  <a:cubicBezTo>
                    <a:pt x="0" y="1"/>
                    <a:pt x="0" y="1"/>
                    <a:pt x="0" y="1"/>
                  </a:cubicBezTo>
                </a:path>
              </a:pathLst>
            </a:custGeom>
            <a:solidFill>
              <a:srgbClr val="000000"/>
            </a:solidFill>
            <a:ln w="9525">
              <a:noFill/>
              <a:round/>
              <a:headEnd/>
              <a:tailEnd/>
            </a:ln>
          </p:spPr>
          <p:txBody>
            <a:bodyPr/>
            <a:lstStyle/>
            <a:p>
              <a:pPr>
                <a:defRPr/>
              </a:pPr>
              <a:endParaRPr lang="en-US" dirty="0"/>
            </a:p>
          </p:txBody>
        </p:sp>
        <p:sp>
          <p:nvSpPr>
            <p:cNvPr id="98" name="Freeform 1520"/>
            <p:cNvSpPr>
              <a:spLocks/>
            </p:cNvSpPr>
            <p:nvPr userDrawn="1"/>
          </p:nvSpPr>
          <p:spPr bwMode="auto">
            <a:xfrm>
              <a:off x="447" y="316"/>
              <a:ext cx="2" cy="4"/>
            </a:xfrm>
            <a:custGeom>
              <a:avLst/>
              <a:gdLst/>
              <a:ahLst/>
              <a:cxnLst>
                <a:cxn ang="0">
                  <a:pos x="0" y="1"/>
                </a:cxn>
                <a:cxn ang="0">
                  <a:pos x="0" y="1"/>
                </a:cxn>
                <a:cxn ang="0">
                  <a:pos x="1" y="1"/>
                </a:cxn>
                <a:cxn ang="0">
                  <a:pos x="1" y="1"/>
                </a:cxn>
                <a:cxn ang="0">
                  <a:pos x="0" y="0"/>
                </a:cxn>
                <a:cxn ang="0">
                  <a:pos x="0" y="0"/>
                </a:cxn>
                <a:cxn ang="0">
                  <a:pos x="0" y="0"/>
                </a:cxn>
                <a:cxn ang="0">
                  <a:pos x="0" y="1"/>
                </a:cxn>
                <a:cxn ang="0">
                  <a:pos x="0" y="1"/>
                </a:cxn>
                <a:cxn ang="0">
                  <a:pos x="0" y="1"/>
                </a:cxn>
                <a:cxn ang="0">
                  <a:pos x="0" y="0"/>
                </a:cxn>
                <a:cxn ang="0">
                  <a:pos x="0" y="0"/>
                </a:cxn>
                <a:cxn ang="0">
                  <a:pos x="0" y="0"/>
                </a:cxn>
                <a:cxn ang="0">
                  <a:pos x="0" y="1"/>
                </a:cxn>
                <a:cxn ang="0">
                  <a:pos x="1" y="1"/>
                </a:cxn>
                <a:cxn ang="0">
                  <a:pos x="1" y="1"/>
                </a:cxn>
                <a:cxn ang="0">
                  <a:pos x="0" y="1"/>
                </a:cxn>
                <a:cxn ang="0">
                  <a:pos x="0" y="1"/>
                </a:cxn>
                <a:cxn ang="0">
                  <a:pos x="0" y="1"/>
                </a:cxn>
              </a:cxnLst>
              <a:rect l="0" t="0" r="r" b="b"/>
              <a:pathLst>
                <a:path w="1" h="1">
                  <a:moveTo>
                    <a:pt x="0" y="1"/>
                  </a:moveTo>
                  <a:cubicBezTo>
                    <a:pt x="0" y="1"/>
                    <a:pt x="0" y="1"/>
                    <a:pt x="0" y="1"/>
                  </a:cubicBezTo>
                  <a:cubicBezTo>
                    <a:pt x="1" y="1"/>
                    <a:pt x="1" y="1"/>
                    <a:pt x="1" y="1"/>
                  </a:cubicBezTo>
                  <a:cubicBezTo>
                    <a:pt x="1" y="1"/>
                    <a:pt x="1" y="1"/>
                    <a:pt x="1"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1"/>
                    <a:pt x="0"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path>
              </a:pathLst>
            </a:custGeom>
            <a:solidFill>
              <a:srgbClr val="000000"/>
            </a:solidFill>
            <a:ln w="9525">
              <a:noFill/>
              <a:round/>
              <a:headEnd/>
              <a:tailEnd/>
            </a:ln>
          </p:spPr>
          <p:txBody>
            <a:bodyPr/>
            <a:lstStyle/>
            <a:p>
              <a:pPr>
                <a:defRPr/>
              </a:pPr>
              <a:endParaRPr lang="en-US" dirty="0"/>
            </a:p>
          </p:txBody>
        </p:sp>
        <p:sp>
          <p:nvSpPr>
            <p:cNvPr id="99" name="Freeform 1521"/>
            <p:cNvSpPr>
              <a:spLocks/>
            </p:cNvSpPr>
            <p:nvPr userDrawn="1"/>
          </p:nvSpPr>
          <p:spPr bwMode="auto">
            <a:xfrm>
              <a:off x="443" y="304"/>
              <a:ext cx="2" cy="4"/>
            </a:xfrm>
            <a:custGeom>
              <a:avLst/>
              <a:gdLst/>
              <a:ahLst/>
              <a:cxnLst>
                <a:cxn ang="0">
                  <a:pos x="0" y="1"/>
                </a:cxn>
                <a:cxn ang="0">
                  <a:pos x="1" y="1"/>
                </a:cxn>
                <a:cxn ang="0">
                  <a:pos x="1" y="2"/>
                </a:cxn>
                <a:cxn ang="0">
                  <a:pos x="0" y="0"/>
                </a:cxn>
                <a:cxn ang="0">
                  <a:pos x="0" y="1"/>
                </a:cxn>
              </a:cxnLst>
              <a:rect l="0" t="0" r="r" b="b"/>
              <a:pathLst>
                <a:path w="1" h="2">
                  <a:moveTo>
                    <a:pt x="0" y="1"/>
                  </a:moveTo>
                  <a:cubicBezTo>
                    <a:pt x="1" y="1"/>
                    <a:pt x="1" y="1"/>
                    <a:pt x="1" y="1"/>
                  </a:cubicBezTo>
                  <a:cubicBezTo>
                    <a:pt x="1" y="2"/>
                    <a:pt x="1" y="2"/>
                    <a:pt x="1" y="2"/>
                  </a:cubicBezTo>
                  <a:cubicBezTo>
                    <a:pt x="1" y="1"/>
                    <a:pt x="1" y="1"/>
                    <a:pt x="0" y="0"/>
                  </a:cubicBezTo>
                  <a:cubicBezTo>
                    <a:pt x="0" y="1"/>
                    <a:pt x="0" y="1"/>
                    <a:pt x="0" y="1"/>
                  </a:cubicBezTo>
                </a:path>
              </a:pathLst>
            </a:custGeom>
            <a:solidFill>
              <a:srgbClr val="000000"/>
            </a:solidFill>
            <a:ln w="9525">
              <a:noFill/>
              <a:round/>
              <a:headEnd/>
              <a:tailEnd/>
            </a:ln>
          </p:spPr>
          <p:txBody>
            <a:bodyPr/>
            <a:lstStyle/>
            <a:p>
              <a:pPr>
                <a:defRPr/>
              </a:pPr>
              <a:endParaRPr lang="en-US" dirty="0"/>
            </a:p>
          </p:txBody>
        </p:sp>
        <p:sp>
          <p:nvSpPr>
            <p:cNvPr id="100" name="Freeform 1522"/>
            <p:cNvSpPr>
              <a:spLocks/>
            </p:cNvSpPr>
            <p:nvPr userDrawn="1"/>
          </p:nvSpPr>
          <p:spPr bwMode="auto">
            <a:xfrm>
              <a:off x="443" y="304"/>
              <a:ext cx="4" cy="4"/>
            </a:xfrm>
            <a:custGeom>
              <a:avLst/>
              <a:gdLst/>
              <a:ahLst/>
              <a:cxnLst>
                <a:cxn ang="0">
                  <a:pos x="1" y="1"/>
                </a:cxn>
                <a:cxn ang="0">
                  <a:pos x="1" y="1"/>
                </a:cxn>
                <a:cxn ang="0">
                  <a:pos x="1" y="1"/>
                </a:cxn>
                <a:cxn ang="0">
                  <a:pos x="0" y="1"/>
                </a:cxn>
                <a:cxn ang="0">
                  <a:pos x="1" y="2"/>
                </a:cxn>
                <a:cxn ang="0">
                  <a:pos x="1" y="2"/>
                </a:cxn>
                <a:cxn ang="0">
                  <a:pos x="2" y="2"/>
                </a:cxn>
                <a:cxn ang="0">
                  <a:pos x="2" y="1"/>
                </a:cxn>
                <a:cxn ang="0">
                  <a:pos x="0" y="0"/>
                </a:cxn>
                <a:cxn ang="0">
                  <a:pos x="0" y="0"/>
                </a:cxn>
                <a:cxn ang="0">
                  <a:pos x="0" y="0"/>
                </a:cxn>
                <a:cxn ang="0">
                  <a:pos x="0" y="1"/>
                </a:cxn>
                <a:cxn ang="0">
                  <a:pos x="0" y="1"/>
                </a:cxn>
                <a:cxn ang="0">
                  <a:pos x="1" y="1"/>
                </a:cxn>
                <a:cxn ang="0">
                  <a:pos x="1" y="0"/>
                </a:cxn>
                <a:cxn ang="0">
                  <a:pos x="0" y="0"/>
                </a:cxn>
                <a:cxn ang="0">
                  <a:pos x="0" y="1"/>
                </a:cxn>
                <a:cxn ang="0">
                  <a:pos x="1" y="1"/>
                </a:cxn>
                <a:cxn ang="0">
                  <a:pos x="1" y="2"/>
                </a:cxn>
                <a:cxn ang="0">
                  <a:pos x="1" y="2"/>
                </a:cxn>
                <a:cxn ang="0">
                  <a:pos x="1" y="1"/>
                </a:cxn>
                <a:cxn ang="0">
                  <a:pos x="1" y="1"/>
                </a:cxn>
                <a:cxn ang="0">
                  <a:pos x="0" y="1"/>
                </a:cxn>
                <a:cxn ang="0">
                  <a:pos x="0" y="1"/>
                </a:cxn>
                <a:cxn ang="0">
                  <a:pos x="0" y="1"/>
                </a:cxn>
                <a:cxn ang="0">
                  <a:pos x="1" y="1"/>
                </a:cxn>
              </a:cxnLst>
              <a:rect l="0" t="0" r="r" b="b"/>
              <a:pathLst>
                <a:path w="2" h="2">
                  <a:moveTo>
                    <a:pt x="1" y="1"/>
                  </a:moveTo>
                  <a:cubicBezTo>
                    <a:pt x="1"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2"/>
                  </a:cubicBezTo>
                  <a:cubicBezTo>
                    <a:pt x="2" y="1"/>
                    <a:pt x="2" y="1"/>
                    <a:pt x="2" y="1"/>
                  </a:cubicBezTo>
                  <a:cubicBezTo>
                    <a:pt x="2" y="1"/>
                    <a:pt x="1" y="0"/>
                    <a:pt x="0" y="0"/>
                  </a:cubicBez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1" y="1"/>
                    <a:pt x="1" y="1"/>
                    <a:pt x="1" y="1"/>
                  </a:cubicBezTo>
                </a:path>
              </a:pathLst>
            </a:custGeom>
            <a:solidFill>
              <a:srgbClr val="000000"/>
            </a:solidFill>
            <a:ln w="9525">
              <a:noFill/>
              <a:round/>
              <a:headEnd/>
              <a:tailEnd/>
            </a:ln>
          </p:spPr>
          <p:txBody>
            <a:bodyPr/>
            <a:lstStyle/>
            <a:p>
              <a:pPr>
                <a:defRPr/>
              </a:pPr>
              <a:endParaRPr lang="en-US" dirty="0"/>
            </a:p>
          </p:txBody>
        </p:sp>
        <p:sp>
          <p:nvSpPr>
            <p:cNvPr id="101" name="Freeform 1523"/>
            <p:cNvSpPr>
              <a:spLocks/>
            </p:cNvSpPr>
            <p:nvPr userDrawn="1"/>
          </p:nvSpPr>
          <p:spPr bwMode="auto">
            <a:xfrm>
              <a:off x="445" y="304"/>
              <a:ext cx="4"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defRPr/>
              </a:pPr>
              <a:endParaRPr lang="en-US" dirty="0"/>
            </a:p>
          </p:txBody>
        </p:sp>
        <p:sp>
          <p:nvSpPr>
            <p:cNvPr id="102" name="Freeform 1524"/>
            <p:cNvSpPr>
              <a:spLocks/>
            </p:cNvSpPr>
            <p:nvPr userDrawn="1"/>
          </p:nvSpPr>
          <p:spPr bwMode="auto">
            <a:xfrm>
              <a:off x="445" y="302"/>
              <a:ext cx="4" cy="4"/>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close/>
                </a:path>
              </a:pathLst>
            </a:custGeom>
            <a:solidFill>
              <a:srgbClr val="000000"/>
            </a:solidFill>
            <a:ln w="9525">
              <a:noFill/>
              <a:round/>
              <a:headEnd/>
              <a:tailEnd/>
            </a:ln>
          </p:spPr>
          <p:txBody>
            <a:bodyPr/>
            <a:lstStyle/>
            <a:p>
              <a:pPr>
                <a:defRPr/>
              </a:pPr>
              <a:endParaRPr lang="en-US" dirty="0"/>
            </a:p>
          </p:txBody>
        </p:sp>
        <p:sp>
          <p:nvSpPr>
            <p:cNvPr id="103" name="Freeform 1525"/>
            <p:cNvSpPr>
              <a:spLocks/>
            </p:cNvSpPr>
            <p:nvPr userDrawn="1"/>
          </p:nvSpPr>
          <p:spPr bwMode="auto">
            <a:xfrm>
              <a:off x="439" y="294"/>
              <a:ext cx="4" cy="10"/>
            </a:xfrm>
            <a:custGeom>
              <a:avLst/>
              <a:gdLst/>
              <a:ahLst/>
              <a:cxnLst>
                <a:cxn ang="0">
                  <a:pos x="2" y="5"/>
                </a:cxn>
                <a:cxn ang="0">
                  <a:pos x="3" y="4"/>
                </a:cxn>
                <a:cxn ang="0">
                  <a:pos x="3" y="5"/>
                </a:cxn>
                <a:cxn ang="0">
                  <a:pos x="3" y="4"/>
                </a:cxn>
                <a:cxn ang="0">
                  <a:pos x="3" y="3"/>
                </a:cxn>
                <a:cxn ang="0">
                  <a:pos x="3" y="3"/>
                </a:cxn>
                <a:cxn ang="0">
                  <a:pos x="3" y="3"/>
                </a:cxn>
                <a:cxn ang="0">
                  <a:pos x="3" y="3"/>
                </a:cxn>
                <a:cxn ang="0">
                  <a:pos x="0" y="0"/>
                </a:cxn>
                <a:cxn ang="0">
                  <a:pos x="2" y="3"/>
                </a:cxn>
                <a:cxn ang="0">
                  <a:pos x="2" y="3"/>
                </a:cxn>
                <a:cxn ang="0">
                  <a:pos x="2" y="5"/>
                </a:cxn>
              </a:cxnLst>
              <a:rect l="0" t="0" r="r" b="b"/>
              <a:pathLst>
                <a:path w="3" h="5">
                  <a:moveTo>
                    <a:pt x="2" y="5"/>
                  </a:moveTo>
                  <a:cubicBezTo>
                    <a:pt x="2" y="5"/>
                    <a:pt x="3" y="5"/>
                    <a:pt x="3" y="4"/>
                  </a:cubicBezTo>
                  <a:cubicBezTo>
                    <a:pt x="3" y="5"/>
                    <a:pt x="3" y="5"/>
                    <a:pt x="3" y="5"/>
                  </a:cubicBezTo>
                  <a:cubicBezTo>
                    <a:pt x="3" y="4"/>
                    <a:pt x="3" y="4"/>
                    <a:pt x="3" y="4"/>
                  </a:cubicBezTo>
                  <a:cubicBezTo>
                    <a:pt x="3" y="4"/>
                    <a:pt x="3" y="4"/>
                    <a:pt x="3" y="3"/>
                  </a:cubicBezTo>
                  <a:cubicBezTo>
                    <a:pt x="3" y="3"/>
                    <a:pt x="3" y="3"/>
                    <a:pt x="3" y="3"/>
                  </a:cubicBezTo>
                  <a:cubicBezTo>
                    <a:pt x="3" y="3"/>
                    <a:pt x="3" y="3"/>
                    <a:pt x="3" y="3"/>
                  </a:cubicBezTo>
                  <a:cubicBezTo>
                    <a:pt x="3" y="3"/>
                    <a:pt x="3" y="3"/>
                    <a:pt x="3" y="3"/>
                  </a:cubicBezTo>
                  <a:cubicBezTo>
                    <a:pt x="3" y="2"/>
                    <a:pt x="1" y="1"/>
                    <a:pt x="0" y="0"/>
                  </a:cubicBezTo>
                  <a:cubicBezTo>
                    <a:pt x="1" y="1"/>
                    <a:pt x="2" y="2"/>
                    <a:pt x="2" y="3"/>
                  </a:cubicBezTo>
                  <a:cubicBezTo>
                    <a:pt x="2" y="3"/>
                    <a:pt x="2" y="3"/>
                    <a:pt x="2" y="3"/>
                  </a:cubicBezTo>
                  <a:cubicBezTo>
                    <a:pt x="3" y="4"/>
                    <a:pt x="2" y="4"/>
                    <a:pt x="2" y="5"/>
                  </a:cubicBezTo>
                </a:path>
              </a:pathLst>
            </a:custGeom>
            <a:solidFill>
              <a:srgbClr val="FFFFFF"/>
            </a:solidFill>
            <a:ln w="9525">
              <a:noFill/>
              <a:round/>
              <a:headEnd/>
              <a:tailEnd/>
            </a:ln>
          </p:spPr>
          <p:txBody>
            <a:bodyPr/>
            <a:lstStyle/>
            <a:p>
              <a:pPr>
                <a:defRPr/>
              </a:pPr>
              <a:endParaRPr lang="en-US" dirty="0"/>
            </a:p>
          </p:txBody>
        </p:sp>
        <p:sp>
          <p:nvSpPr>
            <p:cNvPr id="104" name="Freeform 1526"/>
            <p:cNvSpPr>
              <a:spLocks/>
            </p:cNvSpPr>
            <p:nvPr userDrawn="1"/>
          </p:nvSpPr>
          <p:spPr bwMode="auto">
            <a:xfrm>
              <a:off x="439" y="294"/>
              <a:ext cx="4" cy="10"/>
            </a:xfrm>
            <a:custGeom>
              <a:avLst/>
              <a:gdLst/>
              <a:ahLst/>
              <a:cxnLst>
                <a:cxn ang="0">
                  <a:pos x="2" y="5"/>
                </a:cxn>
                <a:cxn ang="0">
                  <a:pos x="2" y="5"/>
                </a:cxn>
                <a:cxn ang="0">
                  <a:pos x="2" y="5"/>
                </a:cxn>
                <a:cxn ang="0">
                  <a:pos x="3" y="5"/>
                </a:cxn>
                <a:cxn ang="0">
                  <a:pos x="2" y="5"/>
                </a:cxn>
                <a:cxn ang="0">
                  <a:pos x="2" y="5"/>
                </a:cxn>
                <a:cxn ang="0">
                  <a:pos x="3" y="5"/>
                </a:cxn>
                <a:cxn ang="0">
                  <a:pos x="2" y="5"/>
                </a:cxn>
                <a:cxn ang="0">
                  <a:pos x="3" y="4"/>
                </a:cxn>
                <a:cxn ang="0">
                  <a:pos x="3" y="5"/>
                </a:cxn>
                <a:cxn ang="0">
                  <a:pos x="3" y="4"/>
                </a:cxn>
                <a:cxn ang="0">
                  <a:pos x="3" y="4"/>
                </a:cxn>
                <a:cxn ang="0">
                  <a:pos x="3" y="4"/>
                </a:cxn>
                <a:cxn ang="0">
                  <a:pos x="3" y="4"/>
                </a:cxn>
                <a:cxn ang="0">
                  <a:pos x="3" y="3"/>
                </a:cxn>
                <a:cxn ang="0">
                  <a:pos x="3" y="4"/>
                </a:cxn>
                <a:cxn ang="0">
                  <a:pos x="3" y="3"/>
                </a:cxn>
                <a:cxn ang="0">
                  <a:pos x="3" y="3"/>
                </a:cxn>
                <a:cxn ang="0">
                  <a:pos x="3" y="3"/>
                </a:cxn>
                <a:cxn ang="0">
                  <a:pos x="3" y="3"/>
                </a:cxn>
                <a:cxn ang="0">
                  <a:pos x="0" y="0"/>
                </a:cxn>
                <a:cxn ang="0">
                  <a:pos x="2" y="3"/>
                </a:cxn>
                <a:cxn ang="0">
                  <a:pos x="2" y="3"/>
                </a:cxn>
                <a:cxn ang="0">
                  <a:pos x="2" y="3"/>
                </a:cxn>
                <a:cxn ang="0">
                  <a:pos x="2" y="4"/>
                </a:cxn>
                <a:cxn ang="0">
                  <a:pos x="2" y="5"/>
                </a:cxn>
                <a:cxn ang="0">
                  <a:pos x="2" y="5"/>
                </a:cxn>
                <a:cxn ang="0">
                  <a:pos x="2" y="4"/>
                </a:cxn>
                <a:cxn ang="0">
                  <a:pos x="2" y="3"/>
                </a:cxn>
                <a:cxn ang="0">
                  <a:pos x="2" y="3"/>
                </a:cxn>
                <a:cxn ang="0">
                  <a:pos x="2" y="3"/>
                </a:cxn>
                <a:cxn ang="0">
                  <a:pos x="0" y="0"/>
                </a:cxn>
                <a:cxn ang="0">
                  <a:pos x="3" y="3"/>
                </a:cxn>
                <a:cxn ang="0">
                  <a:pos x="3" y="3"/>
                </a:cxn>
                <a:cxn ang="0">
                  <a:pos x="3" y="3"/>
                </a:cxn>
                <a:cxn ang="0">
                  <a:pos x="3" y="4"/>
                </a:cxn>
                <a:cxn ang="0">
                  <a:pos x="3" y="3"/>
                </a:cxn>
                <a:cxn ang="0">
                  <a:pos x="3" y="3"/>
                </a:cxn>
                <a:cxn ang="0">
                  <a:pos x="3" y="4"/>
                </a:cxn>
                <a:cxn ang="0">
                  <a:pos x="3" y="4"/>
                </a:cxn>
                <a:cxn ang="0">
                  <a:pos x="3" y="4"/>
                </a:cxn>
                <a:cxn ang="0">
                  <a:pos x="3" y="4"/>
                </a:cxn>
                <a:cxn ang="0">
                  <a:pos x="3" y="4"/>
                </a:cxn>
                <a:cxn ang="0">
                  <a:pos x="3" y="4"/>
                </a:cxn>
                <a:cxn ang="0">
                  <a:pos x="3" y="3"/>
                </a:cxn>
                <a:cxn ang="0">
                  <a:pos x="3" y="3"/>
                </a:cxn>
                <a:cxn ang="0">
                  <a:pos x="3" y="4"/>
                </a:cxn>
                <a:cxn ang="0">
                  <a:pos x="3" y="4"/>
                </a:cxn>
                <a:cxn ang="0">
                  <a:pos x="3" y="5"/>
                </a:cxn>
                <a:cxn ang="0">
                  <a:pos x="3" y="4"/>
                </a:cxn>
                <a:cxn ang="0">
                  <a:pos x="3" y="4"/>
                </a:cxn>
                <a:cxn ang="0">
                  <a:pos x="2" y="5"/>
                </a:cxn>
                <a:cxn ang="0">
                  <a:pos x="2" y="5"/>
                </a:cxn>
                <a:cxn ang="0">
                  <a:pos x="2" y="5"/>
                </a:cxn>
                <a:cxn ang="0">
                  <a:pos x="2" y="5"/>
                </a:cxn>
                <a:cxn ang="0">
                  <a:pos x="2" y="5"/>
                </a:cxn>
              </a:cxnLst>
              <a:rect l="0" t="0" r="r" b="b"/>
              <a:pathLst>
                <a:path w="3" h="5">
                  <a:moveTo>
                    <a:pt x="2" y="5"/>
                  </a:move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4"/>
                  </a:cubicBezTo>
                  <a:cubicBezTo>
                    <a:pt x="3" y="4"/>
                    <a:pt x="3" y="4"/>
                    <a:pt x="3" y="4"/>
                  </a:cubicBezTo>
                  <a:cubicBezTo>
                    <a:pt x="2" y="4"/>
                    <a:pt x="2" y="4"/>
                    <a:pt x="2" y="4"/>
                  </a:cubicBezTo>
                  <a:cubicBezTo>
                    <a:pt x="3" y="5"/>
                    <a:pt x="3" y="5"/>
                    <a:pt x="3" y="5"/>
                  </a:cubicBezTo>
                  <a:cubicBezTo>
                    <a:pt x="3" y="5"/>
                    <a:pt x="3" y="5"/>
                    <a:pt x="3" y="5"/>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2"/>
                    <a:pt x="2" y="1"/>
                    <a:pt x="0" y="0"/>
                  </a:cubicBezTo>
                  <a:cubicBezTo>
                    <a:pt x="0" y="0"/>
                    <a:pt x="0" y="0"/>
                    <a:pt x="0" y="0"/>
                  </a:cubicBezTo>
                  <a:cubicBezTo>
                    <a:pt x="0" y="1"/>
                    <a:pt x="0" y="1"/>
                    <a:pt x="0" y="1"/>
                  </a:cubicBezTo>
                  <a:cubicBezTo>
                    <a:pt x="0" y="1"/>
                    <a:pt x="2" y="2"/>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4"/>
                    <a:pt x="2" y="4"/>
                    <a:pt x="2" y="4"/>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2"/>
                    <a:pt x="1" y="1"/>
                    <a:pt x="1" y="0"/>
                  </a:cubicBezTo>
                  <a:cubicBezTo>
                    <a:pt x="0" y="0"/>
                    <a:pt x="0" y="0"/>
                    <a:pt x="0" y="0"/>
                  </a:cubicBezTo>
                  <a:cubicBezTo>
                    <a:pt x="0" y="1"/>
                    <a:pt x="0" y="1"/>
                    <a:pt x="0" y="1"/>
                  </a:cubicBezTo>
                  <a:cubicBezTo>
                    <a:pt x="1" y="1"/>
                    <a:pt x="2" y="2"/>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4"/>
                    <a:pt x="3" y="4"/>
                    <a:pt x="3" y="4"/>
                  </a:cubicBezTo>
                  <a:cubicBezTo>
                    <a:pt x="3" y="4"/>
                    <a:pt x="3" y="4"/>
                    <a:pt x="3" y="4"/>
                  </a:cubicBezTo>
                  <a:cubicBezTo>
                    <a:pt x="3" y="3"/>
                    <a:pt x="3" y="3"/>
                    <a:pt x="3" y="3"/>
                  </a:cubicBezTo>
                  <a:cubicBezTo>
                    <a:pt x="3" y="4"/>
                    <a:pt x="3" y="4"/>
                    <a:pt x="3" y="4"/>
                  </a:cubicBezTo>
                  <a:cubicBezTo>
                    <a:pt x="3" y="3"/>
                    <a:pt x="3" y="3"/>
                    <a:pt x="3" y="3"/>
                  </a:cubicBezTo>
                  <a:cubicBezTo>
                    <a:pt x="3" y="3"/>
                    <a:pt x="3" y="3"/>
                    <a:pt x="3" y="3"/>
                  </a:cubicBezTo>
                  <a:cubicBezTo>
                    <a:pt x="3" y="4"/>
                    <a:pt x="3" y="4"/>
                    <a:pt x="3" y="4"/>
                  </a:cubicBezTo>
                  <a:cubicBezTo>
                    <a:pt x="3" y="3"/>
                    <a:pt x="3" y="3"/>
                    <a:pt x="3" y="3"/>
                  </a:cubicBezTo>
                  <a:cubicBezTo>
                    <a:pt x="3" y="4"/>
                    <a:pt x="3" y="4"/>
                    <a:pt x="3" y="4"/>
                  </a:cubicBezTo>
                  <a:cubicBezTo>
                    <a:pt x="2" y="4"/>
                    <a:pt x="2" y="4"/>
                    <a:pt x="2" y="4"/>
                  </a:cubicBezTo>
                  <a:cubicBezTo>
                    <a:pt x="3" y="5"/>
                    <a:pt x="3" y="5"/>
                    <a:pt x="3" y="5"/>
                  </a:cubicBezTo>
                  <a:cubicBezTo>
                    <a:pt x="3" y="5"/>
                    <a:pt x="3" y="5"/>
                    <a:pt x="3" y="5"/>
                  </a:cubicBezTo>
                  <a:cubicBezTo>
                    <a:pt x="3" y="4"/>
                    <a:pt x="3" y="4"/>
                    <a:pt x="3" y="4"/>
                  </a:cubicBezTo>
                  <a:cubicBezTo>
                    <a:pt x="3" y="4"/>
                    <a:pt x="3" y="4"/>
                    <a:pt x="3" y="4"/>
                  </a:cubicBezTo>
                  <a:cubicBezTo>
                    <a:pt x="3" y="4"/>
                    <a:pt x="3" y="4"/>
                    <a:pt x="3" y="4"/>
                  </a:cubicBezTo>
                  <a:cubicBezTo>
                    <a:pt x="2" y="4"/>
                    <a:pt x="2" y="4"/>
                    <a:pt x="2"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path>
              </a:pathLst>
            </a:custGeom>
            <a:solidFill>
              <a:srgbClr val="FFFFFF"/>
            </a:solidFill>
            <a:ln w="9525">
              <a:noFill/>
              <a:round/>
              <a:headEnd/>
              <a:tailEnd/>
            </a:ln>
          </p:spPr>
          <p:txBody>
            <a:bodyPr/>
            <a:lstStyle/>
            <a:p>
              <a:pPr>
                <a:defRPr/>
              </a:pPr>
              <a:endParaRPr lang="en-US" dirty="0"/>
            </a:p>
          </p:txBody>
        </p:sp>
        <p:sp>
          <p:nvSpPr>
            <p:cNvPr id="105" name="Freeform 1527"/>
            <p:cNvSpPr>
              <a:spLocks/>
            </p:cNvSpPr>
            <p:nvPr userDrawn="1"/>
          </p:nvSpPr>
          <p:spPr bwMode="auto">
            <a:xfrm>
              <a:off x="437" y="292"/>
              <a:ext cx="4" cy="4"/>
            </a:xfrm>
            <a:custGeom>
              <a:avLst/>
              <a:gdLst/>
              <a:ahLst/>
              <a:cxnLst>
                <a:cxn ang="0">
                  <a:pos x="1" y="1"/>
                </a:cxn>
                <a:cxn ang="0">
                  <a:pos x="1" y="2"/>
                </a:cxn>
                <a:cxn ang="0">
                  <a:pos x="1" y="1"/>
                </a:cxn>
                <a:cxn ang="0">
                  <a:pos x="1" y="0"/>
                </a:cxn>
                <a:cxn ang="0">
                  <a:pos x="0" y="0"/>
                </a:cxn>
                <a:cxn ang="0">
                  <a:pos x="0" y="0"/>
                </a:cxn>
                <a:cxn ang="0">
                  <a:pos x="1" y="1"/>
                </a:cxn>
              </a:cxnLst>
              <a:rect l="0" t="0" r="r" b="b"/>
              <a:pathLst>
                <a:path w="1" h="2">
                  <a:moveTo>
                    <a:pt x="1" y="1"/>
                  </a:moveTo>
                  <a:cubicBezTo>
                    <a:pt x="1" y="2"/>
                    <a:pt x="1" y="2"/>
                    <a:pt x="1" y="2"/>
                  </a:cubicBezTo>
                  <a:cubicBezTo>
                    <a:pt x="1" y="1"/>
                    <a:pt x="1" y="1"/>
                    <a:pt x="1" y="1"/>
                  </a:cubicBezTo>
                  <a:cubicBezTo>
                    <a:pt x="1" y="0"/>
                    <a:pt x="1" y="0"/>
                    <a:pt x="1" y="0"/>
                  </a:cubicBezTo>
                  <a:cubicBezTo>
                    <a:pt x="1" y="0"/>
                    <a:pt x="1" y="0"/>
                    <a:pt x="0" y="0"/>
                  </a:cubicBezTo>
                  <a:cubicBezTo>
                    <a:pt x="0" y="0"/>
                    <a:pt x="1" y="0"/>
                    <a:pt x="0" y="0"/>
                  </a:cubicBezTo>
                  <a:cubicBezTo>
                    <a:pt x="0" y="0"/>
                    <a:pt x="1" y="1"/>
                    <a:pt x="1" y="1"/>
                  </a:cubicBezTo>
                </a:path>
              </a:pathLst>
            </a:custGeom>
            <a:solidFill>
              <a:srgbClr val="FFFFFF"/>
            </a:solidFill>
            <a:ln w="9525">
              <a:noFill/>
              <a:round/>
              <a:headEnd/>
              <a:tailEnd/>
            </a:ln>
          </p:spPr>
          <p:txBody>
            <a:bodyPr/>
            <a:lstStyle/>
            <a:p>
              <a:pPr>
                <a:defRPr/>
              </a:pPr>
              <a:endParaRPr lang="en-US" dirty="0"/>
            </a:p>
          </p:txBody>
        </p:sp>
        <p:sp>
          <p:nvSpPr>
            <p:cNvPr id="106" name="Freeform 1528"/>
            <p:cNvSpPr>
              <a:spLocks/>
            </p:cNvSpPr>
            <p:nvPr userDrawn="1"/>
          </p:nvSpPr>
          <p:spPr bwMode="auto">
            <a:xfrm>
              <a:off x="435" y="290"/>
              <a:ext cx="6" cy="6"/>
            </a:xfrm>
            <a:custGeom>
              <a:avLst/>
              <a:gdLst/>
              <a:ahLst/>
              <a:cxnLst>
                <a:cxn ang="0">
                  <a:pos x="2" y="3"/>
                </a:cxn>
                <a:cxn ang="0">
                  <a:pos x="2" y="3"/>
                </a:cxn>
                <a:cxn ang="0">
                  <a:pos x="2" y="2"/>
                </a:cxn>
                <a:cxn ang="0">
                  <a:pos x="2" y="2"/>
                </a:cxn>
                <a:cxn ang="0">
                  <a:pos x="2" y="2"/>
                </a:cxn>
                <a:cxn ang="0">
                  <a:pos x="2" y="2"/>
                </a:cxn>
                <a:cxn ang="0">
                  <a:pos x="2" y="2"/>
                </a:cxn>
                <a:cxn ang="0">
                  <a:pos x="2" y="2"/>
                </a:cxn>
                <a:cxn ang="0">
                  <a:pos x="3" y="2"/>
                </a:cxn>
                <a:cxn ang="0">
                  <a:pos x="2" y="1"/>
                </a:cxn>
                <a:cxn ang="0">
                  <a:pos x="2" y="1"/>
                </a:cxn>
                <a:cxn ang="0">
                  <a:pos x="2" y="1"/>
                </a:cxn>
                <a:cxn ang="0">
                  <a:pos x="2"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2" y="2"/>
                </a:cxn>
                <a:cxn ang="0">
                  <a:pos x="2" y="2"/>
                </a:cxn>
                <a:cxn ang="0">
                  <a:pos x="1" y="1"/>
                </a:cxn>
                <a:cxn ang="0">
                  <a:pos x="1" y="1"/>
                </a:cxn>
                <a:cxn ang="0">
                  <a:pos x="1" y="1"/>
                </a:cxn>
                <a:cxn ang="0">
                  <a:pos x="1" y="1"/>
                </a:cxn>
                <a:cxn ang="0">
                  <a:pos x="1" y="1"/>
                </a:cxn>
                <a:cxn ang="0">
                  <a:pos x="1" y="1"/>
                </a:cxn>
                <a:cxn ang="0">
                  <a:pos x="1" y="1"/>
                </a:cxn>
                <a:cxn ang="0">
                  <a:pos x="2" y="1"/>
                </a:cxn>
                <a:cxn ang="0">
                  <a:pos x="2" y="1"/>
                </a:cxn>
                <a:cxn ang="0">
                  <a:pos x="2" y="2"/>
                </a:cxn>
                <a:cxn ang="0">
                  <a:pos x="2" y="2"/>
                </a:cxn>
                <a:cxn ang="0">
                  <a:pos x="2" y="3"/>
                </a:cxn>
                <a:cxn ang="0">
                  <a:pos x="2" y="2"/>
                </a:cxn>
                <a:cxn ang="0">
                  <a:pos x="2" y="2"/>
                </a:cxn>
              </a:cxnLst>
              <a:rect l="0" t="0" r="r" b="b"/>
              <a:pathLst>
                <a:path w="3" h="3">
                  <a:moveTo>
                    <a:pt x="2" y="2"/>
                  </a:moveTo>
                  <a:cubicBezTo>
                    <a:pt x="2" y="3"/>
                    <a:pt x="2" y="3"/>
                    <a:pt x="2" y="3"/>
                  </a:cubicBezTo>
                  <a:cubicBezTo>
                    <a:pt x="3" y="3"/>
                    <a:pt x="3" y="3"/>
                    <a:pt x="3"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3" y="2"/>
                    <a:pt x="3" y="2"/>
                    <a:pt x="3" y="2"/>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1"/>
                    <a:pt x="1" y="2"/>
                    <a:pt x="2" y="2"/>
                  </a:cubicBezTo>
                  <a:cubicBezTo>
                    <a:pt x="2" y="3"/>
                    <a:pt x="2" y="3"/>
                    <a:pt x="2" y="3"/>
                  </a:cubicBezTo>
                  <a:cubicBezTo>
                    <a:pt x="2" y="2"/>
                    <a:pt x="2" y="2"/>
                    <a:pt x="2" y="2"/>
                  </a:cubicBezTo>
                  <a:cubicBezTo>
                    <a:pt x="2" y="2"/>
                    <a:pt x="1" y="1"/>
                    <a:pt x="1" y="1"/>
                  </a:cubicBezTo>
                  <a:cubicBezTo>
                    <a:pt x="1" y="1"/>
                    <a:pt x="1" y="1"/>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path>
              </a:pathLst>
            </a:custGeom>
            <a:solidFill>
              <a:srgbClr val="FFFFFF"/>
            </a:solidFill>
            <a:ln w="9525">
              <a:noFill/>
              <a:round/>
              <a:headEnd/>
              <a:tailEnd/>
            </a:ln>
          </p:spPr>
          <p:txBody>
            <a:bodyPr/>
            <a:lstStyle/>
            <a:p>
              <a:pPr>
                <a:defRPr/>
              </a:pPr>
              <a:endParaRPr lang="en-US" dirty="0"/>
            </a:p>
          </p:txBody>
        </p:sp>
        <p:sp>
          <p:nvSpPr>
            <p:cNvPr id="107" name="Freeform 1529"/>
            <p:cNvSpPr>
              <a:spLocks/>
            </p:cNvSpPr>
            <p:nvPr userDrawn="1"/>
          </p:nvSpPr>
          <p:spPr bwMode="auto">
            <a:xfrm>
              <a:off x="437" y="290"/>
              <a:ext cx="4" cy="2"/>
            </a:xfrm>
            <a:custGeom>
              <a:avLst/>
              <a:gdLst/>
              <a:ahLst/>
              <a:cxnLst>
                <a:cxn ang="0">
                  <a:pos x="1" y="1"/>
                </a:cxn>
                <a:cxn ang="0">
                  <a:pos x="1" y="1"/>
                </a:cxn>
              </a:cxnLst>
              <a:rect l="0" t="0" r="r" b="b"/>
              <a:pathLst>
                <a:path w="1" h="1">
                  <a:moveTo>
                    <a:pt x="1" y="1"/>
                  </a:moveTo>
                  <a:cubicBezTo>
                    <a:pt x="1" y="1"/>
                    <a:pt x="0" y="0"/>
                    <a:pt x="1" y="1"/>
                  </a:cubicBezTo>
                </a:path>
              </a:pathLst>
            </a:custGeom>
            <a:solidFill>
              <a:srgbClr val="FFFFFF"/>
            </a:solidFill>
            <a:ln w="9525">
              <a:noFill/>
              <a:round/>
              <a:headEnd/>
              <a:tailEnd/>
            </a:ln>
          </p:spPr>
          <p:txBody>
            <a:bodyPr/>
            <a:lstStyle/>
            <a:p>
              <a:pPr>
                <a:defRPr/>
              </a:pPr>
              <a:endParaRPr lang="en-US" dirty="0"/>
            </a:p>
          </p:txBody>
        </p:sp>
        <p:sp>
          <p:nvSpPr>
            <p:cNvPr id="108" name="Freeform 1530"/>
            <p:cNvSpPr>
              <a:spLocks/>
            </p:cNvSpPr>
            <p:nvPr userDrawn="1"/>
          </p:nvSpPr>
          <p:spPr bwMode="auto">
            <a:xfrm>
              <a:off x="437" y="290"/>
              <a:ext cx="4" cy="2"/>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close/>
                </a:path>
              </a:pathLst>
            </a:custGeom>
            <a:solidFill>
              <a:srgbClr val="FFFFFF"/>
            </a:solidFill>
            <a:ln w="9525">
              <a:noFill/>
              <a:round/>
              <a:headEnd/>
              <a:tailEnd/>
            </a:ln>
          </p:spPr>
          <p:txBody>
            <a:bodyPr/>
            <a:lstStyle/>
            <a:p>
              <a:pPr>
                <a:defRPr/>
              </a:pPr>
              <a:endParaRPr lang="en-US" dirty="0"/>
            </a:p>
          </p:txBody>
        </p:sp>
        <p:sp>
          <p:nvSpPr>
            <p:cNvPr id="109" name="Freeform 1531"/>
            <p:cNvSpPr>
              <a:spLocks/>
            </p:cNvSpPr>
            <p:nvPr userDrawn="1"/>
          </p:nvSpPr>
          <p:spPr bwMode="auto">
            <a:xfrm>
              <a:off x="431" y="282"/>
              <a:ext cx="1" cy="2"/>
            </a:xfrm>
            <a:custGeom>
              <a:avLst/>
              <a:gdLst/>
              <a:ahLst/>
              <a:cxnLst>
                <a:cxn ang="0">
                  <a:pos x="0" y="2"/>
                </a:cxn>
                <a:cxn ang="0">
                  <a:pos x="0" y="0"/>
                </a:cxn>
                <a:cxn ang="0">
                  <a:pos x="0" y="2"/>
                </a:cxn>
              </a:cxnLst>
              <a:rect l="0" t="0" r="r" b="b"/>
              <a:pathLst>
                <a:path h="2">
                  <a:moveTo>
                    <a:pt x="0" y="2"/>
                  </a:moveTo>
                  <a:lnTo>
                    <a:pt x="0" y="0"/>
                  </a:lnTo>
                  <a:lnTo>
                    <a:pt x="0" y="2"/>
                  </a:lnTo>
                  <a:close/>
                </a:path>
              </a:pathLst>
            </a:custGeom>
            <a:solidFill>
              <a:srgbClr val="000000"/>
            </a:solidFill>
            <a:ln w="9525">
              <a:noFill/>
              <a:round/>
              <a:headEnd/>
              <a:tailEnd/>
            </a:ln>
          </p:spPr>
          <p:txBody>
            <a:bodyPr/>
            <a:lstStyle/>
            <a:p>
              <a:pPr>
                <a:defRPr/>
              </a:pPr>
              <a:endParaRPr lang="en-US" dirty="0"/>
            </a:p>
          </p:txBody>
        </p:sp>
        <p:sp>
          <p:nvSpPr>
            <p:cNvPr id="110" name="Freeform 1532"/>
            <p:cNvSpPr>
              <a:spLocks/>
            </p:cNvSpPr>
            <p:nvPr userDrawn="1"/>
          </p:nvSpPr>
          <p:spPr bwMode="auto">
            <a:xfrm>
              <a:off x="431" y="282"/>
              <a:ext cx="2" cy="2"/>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close/>
                </a:path>
              </a:pathLst>
            </a:custGeom>
            <a:solidFill>
              <a:srgbClr val="000000"/>
            </a:solidFill>
            <a:ln w="9525">
              <a:noFill/>
              <a:round/>
              <a:headEnd/>
              <a:tailEnd/>
            </a:ln>
          </p:spPr>
          <p:txBody>
            <a:bodyPr/>
            <a:lstStyle/>
            <a:p>
              <a:pPr>
                <a:defRPr/>
              </a:pPr>
              <a:endParaRPr lang="en-US" dirty="0"/>
            </a:p>
          </p:txBody>
        </p:sp>
        <p:sp>
          <p:nvSpPr>
            <p:cNvPr id="111" name="Freeform 1533"/>
            <p:cNvSpPr>
              <a:spLocks/>
            </p:cNvSpPr>
            <p:nvPr userDrawn="1"/>
          </p:nvSpPr>
          <p:spPr bwMode="auto">
            <a:xfrm>
              <a:off x="419" y="274"/>
              <a:ext cx="2" cy="1"/>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FFFFFF"/>
            </a:solidFill>
            <a:ln w="9525">
              <a:noFill/>
              <a:round/>
              <a:headEnd/>
              <a:tailEnd/>
            </a:ln>
          </p:spPr>
          <p:txBody>
            <a:bodyPr/>
            <a:lstStyle/>
            <a:p>
              <a:pPr>
                <a:defRPr/>
              </a:pPr>
              <a:endParaRPr lang="en-US" dirty="0"/>
            </a:p>
          </p:txBody>
        </p:sp>
        <p:sp>
          <p:nvSpPr>
            <p:cNvPr id="112" name="Freeform 1534"/>
            <p:cNvSpPr>
              <a:spLocks/>
            </p:cNvSpPr>
            <p:nvPr userDrawn="1"/>
          </p:nvSpPr>
          <p:spPr bwMode="auto">
            <a:xfrm>
              <a:off x="419" y="272"/>
              <a:ext cx="2" cy="2"/>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close/>
                </a:path>
              </a:pathLst>
            </a:custGeom>
            <a:solidFill>
              <a:srgbClr val="FFFFFF"/>
            </a:solidFill>
            <a:ln w="9525">
              <a:noFill/>
              <a:round/>
              <a:headEnd/>
              <a:tailEnd/>
            </a:ln>
          </p:spPr>
          <p:txBody>
            <a:bodyPr/>
            <a:lstStyle/>
            <a:p>
              <a:pPr>
                <a:defRPr/>
              </a:pPr>
              <a:endParaRPr lang="en-US" dirty="0"/>
            </a:p>
          </p:txBody>
        </p:sp>
        <p:sp>
          <p:nvSpPr>
            <p:cNvPr id="113" name="Freeform 1535"/>
            <p:cNvSpPr>
              <a:spLocks/>
            </p:cNvSpPr>
            <p:nvPr userDrawn="1"/>
          </p:nvSpPr>
          <p:spPr bwMode="auto">
            <a:xfrm>
              <a:off x="425" y="284"/>
              <a:ext cx="10" cy="8"/>
            </a:xfrm>
            <a:custGeom>
              <a:avLst/>
              <a:gdLst/>
              <a:ahLst/>
              <a:cxnLst>
                <a:cxn ang="0">
                  <a:pos x="1" y="1"/>
                </a:cxn>
                <a:cxn ang="0">
                  <a:pos x="5" y="4"/>
                </a:cxn>
                <a:cxn ang="0">
                  <a:pos x="5" y="3"/>
                </a:cxn>
                <a:cxn ang="0">
                  <a:pos x="4" y="2"/>
                </a:cxn>
                <a:cxn ang="0">
                  <a:pos x="0" y="0"/>
                </a:cxn>
                <a:cxn ang="0">
                  <a:pos x="1" y="1"/>
                </a:cxn>
              </a:cxnLst>
              <a:rect l="0" t="0" r="r" b="b"/>
              <a:pathLst>
                <a:path w="5" h="4">
                  <a:moveTo>
                    <a:pt x="1" y="1"/>
                  </a:moveTo>
                  <a:cubicBezTo>
                    <a:pt x="2" y="2"/>
                    <a:pt x="4" y="3"/>
                    <a:pt x="5" y="4"/>
                  </a:cubicBezTo>
                  <a:cubicBezTo>
                    <a:pt x="5" y="3"/>
                    <a:pt x="5" y="3"/>
                    <a:pt x="5" y="3"/>
                  </a:cubicBezTo>
                  <a:cubicBezTo>
                    <a:pt x="4" y="3"/>
                    <a:pt x="4" y="2"/>
                    <a:pt x="4" y="2"/>
                  </a:cubicBezTo>
                  <a:cubicBezTo>
                    <a:pt x="3" y="1"/>
                    <a:pt x="2" y="1"/>
                    <a:pt x="0" y="0"/>
                  </a:cubicBezTo>
                  <a:cubicBezTo>
                    <a:pt x="1" y="1"/>
                    <a:pt x="1" y="1"/>
                    <a:pt x="1" y="1"/>
                  </a:cubicBezTo>
                </a:path>
              </a:pathLst>
            </a:custGeom>
            <a:solidFill>
              <a:srgbClr val="FFFFFF"/>
            </a:solidFill>
            <a:ln w="9525">
              <a:noFill/>
              <a:round/>
              <a:headEnd/>
              <a:tailEnd/>
            </a:ln>
          </p:spPr>
          <p:txBody>
            <a:bodyPr/>
            <a:lstStyle/>
            <a:p>
              <a:pPr>
                <a:defRPr/>
              </a:pPr>
              <a:endParaRPr lang="en-US" dirty="0"/>
            </a:p>
          </p:txBody>
        </p:sp>
        <p:sp>
          <p:nvSpPr>
            <p:cNvPr id="114" name="Freeform 1536"/>
            <p:cNvSpPr>
              <a:spLocks/>
            </p:cNvSpPr>
            <p:nvPr userDrawn="1"/>
          </p:nvSpPr>
          <p:spPr bwMode="auto">
            <a:xfrm>
              <a:off x="425" y="284"/>
              <a:ext cx="12" cy="8"/>
            </a:xfrm>
            <a:custGeom>
              <a:avLst/>
              <a:gdLst/>
              <a:ahLst/>
              <a:cxnLst>
                <a:cxn ang="0">
                  <a:pos x="1" y="1"/>
                </a:cxn>
                <a:cxn ang="0">
                  <a:pos x="5" y="4"/>
                </a:cxn>
                <a:cxn ang="0">
                  <a:pos x="5" y="4"/>
                </a:cxn>
                <a:cxn ang="0">
                  <a:pos x="6" y="4"/>
                </a:cxn>
                <a:cxn ang="0">
                  <a:pos x="5" y="3"/>
                </a:cxn>
                <a:cxn ang="0">
                  <a:pos x="5" y="3"/>
                </a:cxn>
                <a:cxn ang="0">
                  <a:pos x="4" y="2"/>
                </a:cxn>
                <a:cxn ang="0">
                  <a:pos x="4" y="2"/>
                </a:cxn>
                <a:cxn ang="0">
                  <a:pos x="4" y="2"/>
                </a:cxn>
                <a:cxn ang="0">
                  <a:pos x="4" y="2"/>
                </a:cxn>
                <a:cxn ang="0">
                  <a:pos x="1" y="0"/>
                </a:cxn>
                <a:cxn ang="0">
                  <a:pos x="0" y="0"/>
                </a:cxn>
                <a:cxn ang="0">
                  <a:pos x="0" y="0"/>
                </a:cxn>
                <a:cxn ang="0">
                  <a:pos x="1" y="1"/>
                </a:cxn>
                <a:cxn ang="0">
                  <a:pos x="1" y="1"/>
                </a:cxn>
                <a:cxn ang="0">
                  <a:pos x="1" y="0"/>
                </a:cxn>
                <a:cxn ang="0">
                  <a:pos x="1" y="0"/>
                </a:cxn>
                <a:cxn ang="0">
                  <a:pos x="0" y="0"/>
                </a:cxn>
                <a:cxn ang="0">
                  <a:pos x="0" y="0"/>
                </a:cxn>
                <a:cxn ang="0">
                  <a:pos x="4" y="2"/>
                </a:cxn>
                <a:cxn ang="0">
                  <a:pos x="4" y="2"/>
                </a:cxn>
                <a:cxn ang="0">
                  <a:pos x="3" y="2"/>
                </a:cxn>
                <a:cxn ang="0">
                  <a:pos x="3" y="2"/>
                </a:cxn>
                <a:cxn ang="0">
                  <a:pos x="4" y="3"/>
                </a:cxn>
                <a:cxn ang="0">
                  <a:pos x="5" y="3"/>
                </a:cxn>
                <a:cxn ang="0">
                  <a:pos x="5" y="3"/>
                </a:cxn>
                <a:cxn ang="0">
                  <a:pos x="5" y="3"/>
                </a:cxn>
                <a:cxn ang="0">
                  <a:pos x="5" y="4"/>
                </a:cxn>
                <a:cxn ang="0">
                  <a:pos x="5" y="4"/>
                </a:cxn>
                <a:cxn ang="0">
                  <a:pos x="5" y="3"/>
                </a:cxn>
                <a:cxn ang="0">
                  <a:pos x="1" y="0"/>
                </a:cxn>
                <a:cxn ang="0">
                  <a:pos x="1" y="0"/>
                </a:cxn>
                <a:cxn ang="0">
                  <a:pos x="1" y="1"/>
                </a:cxn>
              </a:cxnLst>
              <a:rect l="0" t="0" r="r" b="b"/>
              <a:pathLst>
                <a:path w="6" h="4">
                  <a:moveTo>
                    <a:pt x="1" y="1"/>
                  </a:moveTo>
                  <a:cubicBezTo>
                    <a:pt x="2" y="2"/>
                    <a:pt x="4" y="3"/>
                    <a:pt x="5" y="4"/>
                  </a:cubicBezTo>
                  <a:cubicBezTo>
                    <a:pt x="5" y="4"/>
                    <a:pt x="5" y="4"/>
                    <a:pt x="5" y="4"/>
                  </a:cubicBezTo>
                  <a:cubicBezTo>
                    <a:pt x="6" y="4"/>
                    <a:pt x="6" y="4"/>
                    <a:pt x="6" y="4"/>
                  </a:cubicBezTo>
                  <a:cubicBezTo>
                    <a:pt x="5" y="3"/>
                    <a:pt x="5" y="3"/>
                    <a:pt x="5" y="3"/>
                  </a:cubicBezTo>
                  <a:cubicBezTo>
                    <a:pt x="5" y="3"/>
                    <a:pt x="5" y="3"/>
                    <a:pt x="5" y="3"/>
                  </a:cubicBezTo>
                  <a:cubicBezTo>
                    <a:pt x="4" y="2"/>
                    <a:pt x="4" y="2"/>
                    <a:pt x="4" y="2"/>
                  </a:cubicBezTo>
                  <a:cubicBezTo>
                    <a:pt x="4" y="2"/>
                    <a:pt x="4" y="2"/>
                    <a:pt x="4" y="2"/>
                  </a:cubicBezTo>
                  <a:cubicBezTo>
                    <a:pt x="4" y="2"/>
                    <a:pt x="4" y="2"/>
                    <a:pt x="4" y="2"/>
                  </a:cubicBezTo>
                  <a:cubicBezTo>
                    <a:pt x="4" y="2"/>
                    <a:pt x="4" y="2"/>
                    <a:pt x="4" y="2"/>
                  </a:cubicBezTo>
                  <a:cubicBezTo>
                    <a:pt x="3" y="1"/>
                    <a:pt x="2" y="0"/>
                    <a:pt x="1" y="0"/>
                  </a:cubicBezTo>
                  <a:cubicBezTo>
                    <a:pt x="0" y="0"/>
                    <a:pt x="0" y="0"/>
                    <a:pt x="0" y="0"/>
                  </a:cubicBezTo>
                  <a:cubicBezTo>
                    <a:pt x="0" y="0"/>
                    <a:pt x="0" y="0"/>
                    <a:pt x="0" y="0"/>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1" y="1"/>
                    <a:pt x="3" y="2"/>
                    <a:pt x="4" y="2"/>
                  </a:cubicBezTo>
                  <a:cubicBezTo>
                    <a:pt x="4" y="2"/>
                    <a:pt x="4" y="2"/>
                    <a:pt x="4" y="2"/>
                  </a:cubicBezTo>
                  <a:cubicBezTo>
                    <a:pt x="3" y="2"/>
                    <a:pt x="3" y="2"/>
                    <a:pt x="3" y="2"/>
                  </a:cubicBezTo>
                  <a:cubicBezTo>
                    <a:pt x="3" y="2"/>
                    <a:pt x="3" y="2"/>
                    <a:pt x="3" y="2"/>
                  </a:cubicBezTo>
                  <a:cubicBezTo>
                    <a:pt x="3" y="2"/>
                    <a:pt x="4" y="3"/>
                    <a:pt x="4" y="3"/>
                  </a:cubicBezTo>
                  <a:cubicBezTo>
                    <a:pt x="4" y="3"/>
                    <a:pt x="5" y="3"/>
                    <a:pt x="5" y="3"/>
                  </a:cubicBezTo>
                  <a:cubicBezTo>
                    <a:pt x="5" y="3"/>
                    <a:pt x="5" y="3"/>
                    <a:pt x="5" y="3"/>
                  </a:cubicBezTo>
                  <a:cubicBezTo>
                    <a:pt x="5" y="3"/>
                    <a:pt x="5" y="3"/>
                    <a:pt x="5" y="3"/>
                  </a:cubicBezTo>
                  <a:cubicBezTo>
                    <a:pt x="5" y="4"/>
                    <a:pt x="5" y="4"/>
                    <a:pt x="5" y="4"/>
                  </a:cubicBezTo>
                  <a:cubicBezTo>
                    <a:pt x="5" y="4"/>
                    <a:pt x="5" y="4"/>
                    <a:pt x="5" y="4"/>
                  </a:cubicBezTo>
                  <a:cubicBezTo>
                    <a:pt x="5" y="3"/>
                    <a:pt x="5" y="3"/>
                    <a:pt x="5" y="3"/>
                  </a:cubicBezTo>
                  <a:cubicBezTo>
                    <a:pt x="4" y="2"/>
                    <a:pt x="3" y="1"/>
                    <a:pt x="1" y="0"/>
                  </a:cubicBezTo>
                  <a:cubicBezTo>
                    <a:pt x="1" y="0"/>
                    <a:pt x="1" y="0"/>
                    <a:pt x="1" y="0"/>
                  </a:cubicBezTo>
                  <a:cubicBezTo>
                    <a:pt x="1" y="1"/>
                    <a:pt x="1" y="1"/>
                    <a:pt x="1" y="1"/>
                  </a:cubicBezTo>
                </a:path>
              </a:pathLst>
            </a:custGeom>
            <a:solidFill>
              <a:srgbClr val="FFFFFF"/>
            </a:solidFill>
            <a:ln w="9525">
              <a:noFill/>
              <a:round/>
              <a:headEnd/>
              <a:tailEnd/>
            </a:ln>
          </p:spPr>
          <p:txBody>
            <a:bodyPr/>
            <a:lstStyle/>
            <a:p>
              <a:pPr>
                <a:defRPr/>
              </a:pPr>
              <a:endParaRPr lang="en-US" dirty="0"/>
            </a:p>
          </p:txBody>
        </p:sp>
        <p:sp>
          <p:nvSpPr>
            <p:cNvPr id="115" name="Freeform 1537"/>
            <p:cNvSpPr>
              <a:spLocks/>
            </p:cNvSpPr>
            <p:nvPr userDrawn="1"/>
          </p:nvSpPr>
          <p:spPr bwMode="auto">
            <a:xfrm>
              <a:off x="391" y="266"/>
              <a:ext cx="2" cy="1"/>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path>
              </a:pathLst>
            </a:custGeom>
            <a:solidFill>
              <a:srgbClr val="FFFFFF"/>
            </a:solidFill>
            <a:ln w="9525">
              <a:noFill/>
              <a:round/>
              <a:headEnd/>
              <a:tailEnd/>
            </a:ln>
          </p:spPr>
          <p:txBody>
            <a:bodyPr/>
            <a:lstStyle/>
            <a:p>
              <a:pPr>
                <a:defRPr/>
              </a:pPr>
              <a:endParaRPr lang="en-US" dirty="0"/>
            </a:p>
          </p:txBody>
        </p:sp>
        <p:sp>
          <p:nvSpPr>
            <p:cNvPr id="116" name="Freeform 1538"/>
            <p:cNvSpPr>
              <a:spLocks/>
            </p:cNvSpPr>
            <p:nvPr userDrawn="1"/>
          </p:nvSpPr>
          <p:spPr bwMode="auto">
            <a:xfrm>
              <a:off x="389" y="266"/>
              <a:ext cx="4" cy="2"/>
            </a:xfrm>
            <a:custGeom>
              <a:avLst/>
              <a:gdLst/>
              <a:ahLst/>
              <a:cxnLst>
                <a:cxn ang="0">
                  <a:pos x="1" y="1"/>
                </a:cxn>
                <a:cxn ang="0">
                  <a:pos x="2" y="0"/>
                </a:cxn>
                <a:cxn ang="0">
                  <a:pos x="2" y="0"/>
                </a:cxn>
                <a:cxn ang="0">
                  <a:pos x="2" y="0"/>
                </a:cxn>
                <a:cxn ang="0">
                  <a:pos x="1" y="0"/>
                </a:cxn>
                <a:cxn ang="0">
                  <a:pos x="0" y="0"/>
                </a:cxn>
                <a:cxn ang="0">
                  <a:pos x="1" y="0"/>
                </a:cxn>
                <a:cxn ang="0">
                  <a:pos x="1" y="1"/>
                </a:cxn>
                <a:cxn ang="0">
                  <a:pos x="1" y="1"/>
                </a:cxn>
                <a:cxn ang="0">
                  <a:pos x="1" y="0"/>
                </a:cxn>
                <a:cxn ang="0">
                  <a:pos x="1" y="0"/>
                </a:cxn>
                <a:cxn ang="0">
                  <a:pos x="1" y="0"/>
                </a:cxn>
                <a:cxn ang="0">
                  <a:pos x="1" y="0"/>
                </a:cxn>
                <a:cxn ang="0">
                  <a:pos x="2" y="0"/>
                </a:cxn>
                <a:cxn ang="0">
                  <a:pos x="2" y="0"/>
                </a:cxn>
                <a:cxn ang="0">
                  <a:pos x="2" y="0"/>
                </a:cxn>
                <a:cxn ang="0">
                  <a:pos x="1" y="0"/>
                </a:cxn>
                <a:cxn ang="0">
                  <a:pos x="1" y="0"/>
                </a:cxn>
                <a:cxn ang="0">
                  <a:pos x="1" y="1"/>
                </a:cxn>
              </a:cxnLst>
              <a:rect l="0" t="0" r="r" b="b"/>
              <a:pathLst>
                <a:path w="2" h="1">
                  <a:moveTo>
                    <a:pt x="1" y="1"/>
                  </a:moveTo>
                  <a:cubicBezTo>
                    <a:pt x="2" y="0"/>
                    <a:pt x="2" y="0"/>
                    <a:pt x="2" y="0"/>
                  </a:cubicBezTo>
                  <a:cubicBezTo>
                    <a:pt x="2" y="0"/>
                    <a:pt x="2" y="0"/>
                    <a:pt x="2" y="0"/>
                  </a:cubicBezTo>
                  <a:cubicBezTo>
                    <a:pt x="2" y="0"/>
                    <a:pt x="2" y="0"/>
                    <a:pt x="2" y="0"/>
                  </a:cubicBezTo>
                  <a:cubicBezTo>
                    <a:pt x="1" y="0"/>
                    <a:pt x="1" y="0"/>
                    <a:pt x="1" y="0"/>
                  </a:cubicBezTo>
                  <a:cubicBezTo>
                    <a:pt x="0" y="0"/>
                    <a:pt x="0" y="0"/>
                    <a:pt x="0" y="0"/>
                  </a:cubicBezTo>
                  <a:cubicBezTo>
                    <a:pt x="1" y="0"/>
                    <a:pt x="1" y="0"/>
                    <a:pt x="1" y="0"/>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cubicBezTo>
                    <a:pt x="2" y="0"/>
                    <a:pt x="2" y="0"/>
                    <a:pt x="2" y="0"/>
                  </a:cubicBezTo>
                  <a:cubicBezTo>
                    <a:pt x="2" y="0"/>
                    <a:pt x="2" y="0"/>
                    <a:pt x="2" y="0"/>
                  </a:cubicBezTo>
                  <a:cubicBezTo>
                    <a:pt x="1" y="0"/>
                    <a:pt x="1" y="0"/>
                    <a:pt x="1" y="0"/>
                  </a:cubicBezTo>
                  <a:cubicBezTo>
                    <a:pt x="1" y="0"/>
                    <a:pt x="1" y="0"/>
                    <a:pt x="1" y="0"/>
                  </a:cubicBezTo>
                  <a:cubicBezTo>
                    <a:pt x="1" y="1"/>
                    <a:pt x="1" y="1"/>
                    <a:pt x="1" y="1"/>
                  </a:cubicBezTo>
                </a:path>
              </a:pathLst>
            </a:custGeom>
            <a:solidFill>
              <a:srgbClr val="FFFFFF"/>
            </a:solidFill>
            <a:ln w="9525">
              <a:noFill/>
              <a:round/>
              <a:headEnd/>
              <a:tailEnd/>
            </a:ln>
          </p:spPr>
          <p:txBody>
            <a:bodyPr/>
            <a:lstStyle/>
            <a:p>
              <a:pPr>
                <a:defRPr/>
              </a:pPr>
              <a:endParaRPr lang="en-US" dirty="0"/>
            </a:p>
          </p:txBody>
        </p:sp>
        <p:sp>
          <p:nvSpPr>
            <p:cNvPr id="117" name="Freeform 1539"/>
            <p:cNvSpPr>
              <a:spLocks/>
            </p:cNvSpPr>
            <p:nvPr userDrawn="1"/>
          </p:nvSpPr>
          <p:spPr bwMode="auto">
            <a:xfrm>
              <a:off x="387" y="262"/>
              <a:ext cx="2" cy="2"/>
            </a:xfrm>
            <a:custGeom>
              <a:avLst/>
              <a:gdLst/>
              <a:ahLst/>
              <a:cxnLst>
                <a:cxn ang="0">
                  <a:pos x="0" y="0"/>
                </a:cxn>
                <a:cxn ang="0">
                  <a:pos x="1" y="0"/>
                </a:cxn>
                <a:cxn ang="0">
                  <a:pos x="0" y="0"/>
                </a:cxn>
              </a:cxnLst>
              <a:rect l="0" t="0" r="r" b="b"/>
              <a:pathLst>
                <a:path w="1" h="1">
                  <a:moveTo>
                    <a:pt x="0" y="0"/>
                  </a:moveTo>
                  <a:cubicBezTo>
                    <a:pt x="0" y="1"/>
                    <a:pt x="1" y="1"/>
                    <a:pt x="1" y="0"/>
                  </a:cubicBezTo>
                  <a:cubicBezTo>
                    <a:pt x="0" y="0"/>
                    <a:pt x="0" y="0"/>
                    <a:pt x="0" y="0"/>
                  </a:cubicBezTo>
                </a:path>
              </a:pathLst>
            </a:custGeom>
            <a:solidFill>
              <a:srgbClr val="FFFFFF"/>
            </a:solidFill>
            <a:ln w="9525">
              <a:noFill/>
              <a:round/>
              <a:headEnd/>
              <a:tailEnd/>
            </a:ln>
          </p:spPr>
          <p:txBody>
            <a:bodyPr/>
            <a:lstStyle/>
            <a:p>
              <a:pPr>
                <a:defRPr/>
              </a:pPr>
              <a:endParaRPr lang="en-US" dirty="0"/>
            </a:p>
          </p:txBody>
        </p:sp>
        <p:sp>
          <p:nvSpPr>
            <p:cNvPr id="118" name="Freeform 1540"/>
            <p:cNvSpPr>
              <a:spLocks/>
            </p:cNvSpPr>
            <p:nvPr userDrawn="1"/>
          </p:nvSpPr>
          <p:spPr bwMode="auto">
            <a:xfrm>
              <a:off x="385" y="262"/>
              <a:ext cx="4" cy="2"/>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close/>
                </a:path>
              </a:pathLst>
            </a:custGeom>
            <a:solidFill>
              <a:srgbClr val="FFFFFF"/>
            </a:solidFill>
            <a:ln w="9525">
              <a:noFill/>
              <a:round/>
              <a:headEnd/>
              <a:tailEnd/>
            </a:ln>
          </p:spPr>
          <p:txBody>
            <a:bodyPr/>
            <a:lstStyle/>
            <a:p>
              <a:pPr>
                <a:defRPr/>
              </a:pPr>
              <a:endParaRPr lang="en-US" dirty="0"/>
            </a:p>
          </p:txBody>
        </p:sp>
        <p:sp>
          <p:nvSpPr>
            <p:cNvPr id="119" name="Freeform 1541"/>
            <p:cNvSpPr>
              <a:spLocks/>
            </p:cNvSpPr>
            <p:nvPr userDrawn="1"/>
          </p:nvSpPr>
          <p:spPr bwMode="auto">
            <a:xfrm>
              <a:off x="385" y="262"/>
              <a:ext cx="4" cy="4"/>
            </a:xfrm>
            <a:custGeom>
              <a:avLst/>
              <a:gdLst/>
              <a:ahLst/>
              <a:cxnLst>
                <a:cxn ang="0">
                  <a:pos x="1" y="2"/>
                </a:cxn>
                <a:cxn ang="0">
                  <a:pos x="0" y="1"/>
                </a:cxn>
                <a:cxn ang="0">
                  <a:pos x="0" y="1"/>
                </a:cxn>
                <a:cxn ang="0">
                  <a:pos x="0" y="1"/>
                </a:cxn>
                <a:cxn ang="0">
                  <a:pos x="1" y="2"/>
                </a:cxn>
              </a:cxnLst>
              <a:rect l="0" t="0" r="r" b="b"/>
              <a:pathLst>
                <a:path w="2" h="2">
                  <a:moveTo>
                    <a:pt x="1" y="2"/>
                  </a:moveTo>
                  <a:cubicBezTo>
                    <a:pt x="2" y="2"/>
                    <a:pt x="1" y="0"/>
                    <a:pt x="0" y="1"/>
                  </a:cubicBezTo>
                  <a:cubicBezTo>
                    <a:pt x="0" y="1"/>
                    <a:pt x="0" y="1"/>
                    <a:pt x="0" y="1"/>
                  </a:cubicBezTo>
                  <a:cubicBezTo>
                    <a:pt x="0" y="1"/>
                    <a:pt x="0" y="1"/>
                    <a:pt x="0" y="1"/>
                  </a:cubicBezTo>
                  <a:cubicBezTo>
                    <a:pt x="0" y="2"/>
                    <a:pt x="0" y="2"/>
                    <a:pt x="1" y="2"/>
                  </a:cubicBezTo>
                </a:path>
              </a:pathLst>
            </a:custGeom>
            <a:solidFill>
              <a:srgbClr val="FFFFFF"/>
            </a:solidFill>
            <a:ln w="9525">
              <a:noFill/>
              <a:round/>
              <a:headEnd/>
              <a:tailEnd/>
            </a:ln>
          </p:spPr>
          <p:txBody>
            <a:bodyPr/>
            <a:lstStyle/>
            <a:p>
              <a:pPr>
                <a:defRPr/>
              </a:pPr>
              <a:endParaRPr lang="en-US" dirty="0"/>
            </a:p>
          </p:txBody>
        </p:sp>
        <p:sp>
          <p:nvSpPr>
            <p:cNvPr id="120" name="Freeform 1542"/>
            <p:cNvSpPr>
              <a:spLocks/>
            </p:cNvSpPr>
            <p:nvPr userDrawn="1"/>
          </p:nvSpPr>
          <p:spPr bwMode="auto">
            <a:xfrm>
              <a:off x="383" y="262"/>
              <a:ext cx="4" cy="4"/>
            </a:xfrm>
            <a:custGeom>
              <a:avLst/>
              <a:gdLst/>
              <a:ahLst/>
              <a:cxnLst>
                <a:cxn ang="0">
                  <a:pos x="2" y="2"/>
                </a:cxn>
                <a:cxn ang="0">
                  <a:pos x="2" y="2"/>
                </a:cxn>
                <a:cxn ang="0">
                  <a:pos x="3" y="2"/>
                </a:cxn>
                <a:cxn ang="0">
                  <a:pos x="3" y="2"/>
                </a:cxn>
                <a:cxn ang="0">
                  <a:pos x="2" y="1"/>
                </a:cxn>
                <a:cxn ang="0">
                  <a:pos x="1" y="0"/>
                </a:cxn>
                <a:cxn ang="0">
                  <a:pos x="1" y="1"/>
                </a:cxn>
                <a:cxn ang="0">
                  <a:pos x="1" y="1"/>
                </a:cxn>
                <a:cxn ang="0">
                  <a:pos x="1" y="1"/>
                </a:cxn>
                <a:cxn ang="0">
                  <a:pos x="1" y="1"/>
                </a:cxn>
                <a:cxn ang="0">
                  <a:pos x="1" y="1"/>
                </a:cxn>
                <a:cxn ang="0">
                  <a:pos x="1" y="1"/>
                </a:cxn>
                <a:cxn ang="0">
                  <a:pos x="1" y="1"/>
                </a:cxn>
                <a:cxn ang="0">
                  <a:pos x="0" y="1"/>
                </a:cxn>
                <a:cxn ang="0">
                  <a:pos x="0" y="1"/>
                </a:cxn>
                <a:cxn ang="0">
                  <a:pos x="2" y="2"/>
                </a:cxn>
                <a:cxn ang="0">
                  <a:pos x="2" y="2"/>
                </a:cxn>
                <a:cxn ang="0">
                  <a:pos x="2" y="2"/>
                </a:cxn>
                <a:cxn ang="0">
                  <a:pos x="1" y="1"/>
                </a:cxn>
                <a:cxn ang="0">
                  <a:pos x="1" y="1"/>
                </a:cxn>
                <a:cxn ang="0">
                  <a:pos x="1" y="1"/>
                </a:cxn>
                <a:cxn ang="0">
                  <a:pos x="1" y="1"/>
                </a:cxn>
                <a:cxn ang="0">
                  <a:pos x="2" y="1"/>
                </a:cxn>
                <a:cxn ang="0">
                  <a:pos x="1" y="1"/>
                </a:cxn>
                <a:cxn ang="0">
                  <a:pos x="1" y="1"/>
                </a:cxn>
                <a:cxn ang="0">
                  <a:pos x="1" y="1"/>
                </a:cxn>
                <a:cxn ang="0">
                  <a:pos x="1" y="1"/>
                </a:cxn>
                <a:cxn ang="0">
                  <a:pos x="1" y="1"/>
                </a:cxn>
                <a:cxn ang="0">
                  <a:pos x="2" y="1"/>
                </a:cxn>
                <a:cxn ang="0">
                  <a:pos x="2" y="2"/>
                </a:cxn>
                <a:cxn ang="0">
                  <a:pos x="2" y="2"/>
                </a:cxn>
                <a:cxn ang="0">
                  <a:pos x="2" y="2"/>
                </a:cxn>
                <a:cxn ang="0">
                  <a:pos x="2" y="2"/>
                </a:cxn>
                <a:cxn ang="0">
                  <a:pos x="2" y="2"/>
                </a:cxn>
              </a:cxnLst>
              <a:rect l="0" t="0" r="r" b="b"/>
              <a:pathLst>
                <a:path w="3" h="2">
                  <a:moveTo>
                    <a:pt x="2" y="2"/>
                  </a:moveTo>
                  <a:cubicBezTo>
                    <a:pt x="2" y="2"/>
                    <a:pt x="2" y="2"/>
                    <a:pt x="2" y="2"/>
                  </a:cubicBezTo>
                  <a:cubicBezTo>
                    <a:pt x="3" y="2"/>
                    <a:pt x="3" y="2"/>
                    <a:pt x="3" y="2"/>
                  </a:cubicBezTo>
                  <a:cubicBezTo>
                    <a:pt x="3" y="2"/>
                    <a:pt x="3" y="2"/>
                    <a:pt x="3" y="2"/>
                  </a:cubicBezTo>
                  <a:cubicBezTo>
                    <a:pt x="2" y="1"/>
                    <a:pt x="2" y="1"/>
                    <a:pt x="2" y="1"/>
                  </a:cubicBezTo>
                  <a:cubicBezTo>
                    <a:pt x="2" y="1"/>
                    <a:pt x="2"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2"/>
                    <a:pt x="1" y="2"/>
                    <a:pt x="2"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path>
              </a:pathLst>
            </a:custGeom>
            <a:solidFill>
              <a:srgbClr val="FFFFFF"/>
            </a:solidFill>
            <a:ln w="9525">
              <a:noFill/>
              <a:round/>
              <a:headEnd/>
              <a:tailEnd/>
            </a:ln>
          </p:spPr>
          <p:txBody>
            <a:bodyPr/>
            <a:lstStyle/>
            <a:p>
              <a:pPr>
                <a:defRPr/>
              </a:pPr>
              <a:endParaRPr lang="en-US" dirty="0"/>
            </a:p>
          </p:txBody>
        </p:sp>
        <p:sp>
          <p:nvSpPr>
            <p:cNvPr id="121" name="Freeform 1543"/>
            <p:cNvSpPr>
              <a:spLocks/>
            </p:cNvSpPr>
            <p:nvPr userDrawn="1"/>
          </p:nvSpPr>
          <p:spPr bwMode="auto">
            <a:xfrm>
              <a:off x="369" y="270"/>
              <a:ext cx="4" cy="2"/>
            </a:xfrm>
            <a:custGeom>
              <a:avLst/>
              <a:gdLst/>
              <a:ahLst/>
              <a:cxnLst>
                <a:cxn ang="0">
                  <a:pos x="2" y="1"/>
                </a:cxn>
                <a:cxn ang="0">
                  <a:pos x="0" y="0"/>
                </a:cxn>
                <a:cxn ang="0">
                  <a:pos x="2" y="1"/>
                </a:cxn>
              </a:cxnLst>
              <a:rect l="0" t="0" r="r" b="b"/>
              <a:pathLst>
                <a:path w="2" h="1">
                  <a:moveTo>
                    <a:pt x="2" y="1"/>
                  </a:moveTo>
                  <a:cubicBezTo>
                    <a:pt x="2" y="0"/>
                    <a:pt x="1" y="0"/>
                    <a:pt x="0" y="0"/>
                  </a:cubicBezTo>
                  <a:cubicBezTo>
                    <a:pt x="0" y="0"/>
                    <a:pt x="1" y="1"/>
                    <a:pt x="2" y="1"/>
                  </a:cubicBezTo>
                </a:path>
              </a:pathLst>
            </a:custGeom>
            <a:solidFill>
              <a:srgbClr val="FFFFFF"/>
            </a:solidFill>
            <a:ln w="9525">
              <a:noFill/>
              <a:round/>
              <a:headEnd/>
              <a:tailEnd/>
            </a:ln>
          </p:spPr>
          <p:txBody>
            <a:bodyPr/>
            <a:lstStyle/>
            <a:p>
              <a:pPr>
                <a:defRPr/>
              </a:pPr>
              <a:endParaRPr lang="en-US" dirty="0"/>
            </a:p>
          </p:txBody>
        </p:sp>
        <p:sp>
          <p:nvSpPr>
            <p:cNvPr id="122" name="Freeform 1544"/>
            <p:cNvSpPr>
              <a:spLocks/>
            </p:cNvSpPr>
            <p:nvPr userDrawn="1"/>
          </p:nvSpPr>
          <p:spPr bwMode="auto">
            <a:xfrm>
              <a:off x="369" y="268"/>
              <a:ext cx="4" cy="4"/>
            </a:xfrm>
            <a:custGeom>
              <a:avLst/>
              <a:gdLst/>
              <a:ahLst/>
              <a:cxnLst>
                <a:cxn ang="0">
                  <a:pos x="2" y="2"/>
                </a:cxn>
                <a:cxn ang="0">
                  <a:pos x="2" y="2"/>
                </a:cxn>
                <a:cxn ang="0">
                  <a:pos x="0" y="0"/>
                </a:cxn>
                <a:cxn ang="0">
                  <a:pos x="0" y="1"/>
                </a:cxn>
                <a:cxn ang="0">
                  <a:pos x="0" y="1"/>
                </a:cxn>
                <a:cxn ang="0">
                  <a:pos x="0" y="1"/>
                </a:cxn>
                <a:cxn ang="0">
                  <a:pos x="1" y="2"/>
                </a:cxn>
                <a:cxn ang="0">
                  <a:pos x="2" y="2"/>
                </a:cxn>
                <a:cxn ang="0">
                  <a:pos x="2" y="2"/>
                </a:cxn>
                <a:cxn ang="0">
                  <a:pos x="0" y="1"/>
                </a:cxn>
                <a:cxn ang="0">
                  <a:pos x="0" y="1"/>
                </a:cxn>
                <a:cxn ang="0">
                  <a:pos x="0" y="1"/>
                </a:cxn>
                <a:cxn ang="0">
                  <a:pos x="0" y="1"/>
                </a:cxn>
                <a:cxn ang="0">
                  <a:pos x="1" y="1"/>
                </a:cxn>
                <a:cxn ang="0">
                  <a:pos x="1" y="2"/>
                </a:cxn>
                <a:cxn ang="0">
                  <a:pos x="1" y="2"/>
                </a:cxn>
                <a:cxn ang="0">
                  <a:pos x="1" y="2"/>
                </a:cxn>
                <a:cxn ang="0">
                  <a:pos x="2" y="2"/>
                </a:cxn>
              </a:cxnLst>
              <a:rect l="0" t="0" r="r" b="b"/>
              <a:pathLst>
                <a:path w="2" h="2">
                  <a:moveTo>
                    <a:pt x="2" y="2"/>
                  </a:moveTo>
                  <a:cubicBezTo>
                    <a:pt x="2" y="2"/>
                    <a:pt x="2" y="2"/>
                    <a:pt x="2" y="2"/>
                  </a:cubicBezTo>
                  <a:cubicBezTo>
                    <a:pt x="2" y="1"/>
                    <a:pt x="1" y="0"/>
                    <a:pt x="0" y="0"/>
                  </a:cubicBezTo>
                  <a:cubicBezTo>
                    <a:pt x="0" y="1"/>
                    <a:pt x="0" y="1"/>
                    <a:pt x="0" y="1"/>
                  </a:cubicBezTo>
                  <a:cubicBezTo>
                    <a:pt x="0" y="1"/>
                    <a:pt x="0" y="1"/>
                    <a:pt x="0" y="1"/>
                  </a:cubicBezTo>
                  <a:cubicBezTo>
                    <a:pt x="0" y="1"/>
                    <a:pt x="0" y="1"/>
                    <a:pt x="0" y="1"/>
                  </a:cubicBezTo>
                  <a:cubicBezTo>
                    <a:pt x="0" y="2"/>
                    <a:pt x="1" y="2"/>
                    <a:pt x="1" y="2"/>
                  </a:cubicBezTo>
                  <a:cubicBezTo>
                    <a:pt x="2" y="2"/>
                    <a:pt x="2" y="2"/>
                    <a:pt x="2" y="2"/>
                  </a:cubicBezTo>
                  <a:cubicBezTo>
                    <a:pt x="2" y="2"/>
                    <a:pt x="2" y="2"/>
                    <a:pt x="2" y="2"/>
                  </a:cubicBezTo>
                  <a:cubicBezTo>
                    <a:pt x="1" y="2"/>
                    <a:pt x="0" y="1"/>
                    <a:pt x="0" y="1"/>
                  </a:cubicBez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1" y="2"/>
                  </a:cubicBezTo>
                  <a:cubicBezTo>
                    <a:pt x="1" y="2"/>
                    <a:pt x="1" y="2"/>
                    <a:pt x="1" y="2"/>
                  </a:cubicBezTo>
                  <a:cubicBezTo>
                    <a:pt x="2" y="2"/>
                    <a:pt x="2" y="2"/>
                    <a:pt x="2" y="2"/>
                  </a:cubicBezTo>
                </a:path>
              </a:pathLst>
            </a:custGeom>
            <a:solidFill>
              <a:srgbClr val="FFFFFF"/>
            </a:solidFill>
            <a:ln w="9525">
              <a:noFill/>
              <a:round/>
              <a:headEnd/>
              <a:tailEnd/>
            </a:ln>
          </p:spPr>
          <p:txBody>
            <a:bodyPr/>
            <a:lstStyle/>
            <a:p>
              <a:pPr>
                <a:defRPr/>
              </a:pPr>
              <a:endParaRPr lang="en-US" dirty="0"/>
            </a:p>
          </p:txBody>
        </p:sp>
        <p:sp>
          <p:nvSpPr>
            <p:cNvPr id="123" name="Freeform 1545"/>
            <p:cNvSpPr>
              <a:spLocks/>
            </p:cNvSpPr>
            <p:nvPr userDrawn="1"/>
          </p:nvSpPr>
          <p:spPr bwMode="auto">
            <a:xfrm>
              <a:off x="361" y="268"/>
              <a:ext cx="8" cy="4"/>
            </a:xfrm>
            <a:custGeom>
              <a:avLst/>
              <a:gdLst/>
              <a:ahLst/>
              <a:cxnLst>
                <a:cxn ang="0">
                  <a:pos x="1" y="2"/>
                </a:cxn>
                <a:cxn ang="0">
                  <a:pos x="4" y="2"/>
                </a:cxn>
                <a:cxn ang="0">
                  <a:pos x="0" y="0"/>
                </a:cxn>
                <a:cxn ang="0">
                  <a:pos x="1" y="2"/>
                </a:cxn>
              </a:cxnLst>
              <a:rect l="0" t="0" r="r" b="b"/>
              <a:pathLst>
                <a:path w="4" h="2">
                  <a:moveTo>
                    <a:pt x="1" y="2"/>
                  </a:moveTo>
                  <a:cubicBezTo>
                    <a:pt x="2" y="2"/>
                    <a:pt x="4" y="2"/>
                    <a:pt x="4" y="2"/>
                  </a:cubicBezTo>
                  <a:cubicBezTo>
                    <a:pt x="3" y="1"/>
                    <a:pt x="2" y="0"/>
                    <a:pt x="0" y="0"/>
                  </a:cubicBezTo>
                  <a:cubicBezTo>
                    <a:pt x="1" y="1"/>
                    <a:pt x="1" y="1"/>
                    <a:pt x="1" y="2"/>
                  </a:cubicBezTo>
                </a:path>
              </a:pathLst>
            </a:custGeom>
            <a:solidFill>
              <a:srgbClr val="FFFFFF"/>
            </a:solidFill>
            <a:ln w="9525">
              <a:noFill/>
              <a:round/>
              <a:headEnd/>
              <a:tailEnd/>
            </a:ln>
          </p:spPr>
          <p:txBody>
            <a:bodyPr/>
            <a:lstStyle/>
            <a:p>
              <a:pPr>
                <a:defRPr/>
              </a:pPr>
              <a:endParaRPr lang="en-US" dirty="0"/>
            </a:p>
          </p:txBody>
        </p:sp>
        <p:sp>
          <p:nvSpPr>
            <p:cNvPr id="124" name="Freeform 1546"/>
            <p:cNvSpPr>
              <a:spLocks/>
            </p:cNvSpPr>
            <p:nvPr userDrawn="1"/>
          </p:nvSpPr>
          <p:spPr bwMode="auto">
            <a:xfrm>
              <a:off x="361" y="268"/>
              <a:ext cx="10" cy="4"/>
            </a:xfrm>
            <a:custGeom>
              <a:avLst/>
              <a:gdLst/>
              <a:ahLst/>
              <a:cxnLst>
                <a:cxn ang="0">
                  <a:pos x="1" y="2"/>
                </a:cxn>
                <a:cxn ang="0">
                  <a:pos x="3" y="2"/>
                </a:cxn>
                <a:cxn ang="0">
                  <a:pos x="5" y="2"/>
                </a:cxn>
                <a:cxn ang="0">
                  <a:pos x="5" y="1"/>
                </a:cxn>
                <a:cxn ang="0">
                  <a:pos x="5" y="1"/>
                </a:cxn>
                <a:cxn ang="0">
                  <a:pos x="0" y="0"/>
                </a:cxn>
                <a:cxn ang="0">
                  <a:pos x="0" y="0"/>
                </a:cxn>
                <a:cxn ang="0">
                  <a:pos x="0" y="0"/>
                </a:cxn>
                <a:cxn ang="0">
                  <a:pos x="1" y="2"/>
                </a:cxn>
                <a:cxn ang="0">
                  <a:pos x="2" y="2"/>
                </a:cxn>
                <a:cxn ang="0">
                  <a:pos x="2" y="1"/>
                </a:cxn>
                <a:cxn ang="0">
                  <a:pos x="1" y="0"/>
                </a:cxn>
                <a:cxn ang="0">
                  <a:pos x="0" y="0"/>
                </a:cxn>
                <a:cxn ang="0">
                  <a:pos x="0" y="0"/>
                </a:cxn>
                <a:cxn ang="0">
                  <a:pos x="4" y="2"/>
                </a:cxn>
                <a:cxn ang="0">
                  <a:pos x="4" y="2"/>
                </a:cxn>
                <a:cxn ang="0">
                  <a:pos x="4" y="1"/>
                </a:cxn>
                <a:cxn ang="0">
                  <a:pos x="3" y="2"/>
                </a:cxn>
                <a:cxn ang="0">
                  <a:pos x="1" y="1"/>
                </a:cxn>
                <a:cxn ang="0">
                  <a:pos x="1" y="2"/>
                </a:cxn>
                <a:cxn ang="0">
                  <a:pos x="1" y="2"/>
                </a:cxn>
              </a:cxnLst>
              <a:rect l="0" t="0" r="r" b="b"/>
              <a:pathLst>
                <a:path w="5" h="2">
                  <a:moveTo>
                    <a:pt x="1" y="2"/>
                  </a:moveTo>
                  <a:cubicBezTo>
                    <a:pt x="2" y="2"/>
                    <a:pt x="3" y="2"/>
                    <a:pt x="3" y="2"/>
                  </a:cubicBezTo>
                  <a:cubicBezTo>
                    <a:pt x="4" y="2"/>
                    <a:pt x="4" y="2"/>
                    <a:pt x="5" y="2"/>
                  </a:cubicBezTo>
                  <a:cubicBezTo>
                    <a:pt x="5" y="1"/>
                    <a:pt x="5" y="1"/>
                    <a:pt x="5" y="1"/>
                  </a:cubicBezTo>
                  <a:cubicBezTo>
                    <a:pt x="5" y="1"/>
                    <a:pt x="5" y="1"/>
                    <a:pt x="5" y="1"/>
                  </a:cubicBezTo>
                  <a:cubicBezTo>
                    <a:pt x="3" y="1"/>
                    <a:pt x="2" y="0"/>
                    <a:pt x="0" y="0"/>
                  </a:cubicBezTo>
                  <a:cubicBezTo>
                    <a:pt x="0" y="0"/>
                    <a:pt x="0" y="0"/>
                    <a:pt x="0" y="0"/>
                  </a:cubicBezTo>
                  <a:cubicBezTo>
                    <a:pt x="0" y="0"/>
                    <a:pt x="0" y="0"/>
                    <a:pt x="0" y="0"/>
                  </a:cubicBezTo>
                  <a:cubicBezTo>
                    <a:pt x="0" y="1"/>
                    <a:pt x="1" y="1"/>
                    <a:pt x="1" y="2"/>
                  </a:cubicBezTo>
                  <a:cubicBezTo>
                    <a:pt x="2" y="2"/>
                    <a:pt x="2" y="2"/>
                    <a:pt x="2" y="2"/>
                  </a:cubicBezTo>
                  <a:cubicBezTo>
                    <a:pt x="2" y="1"/>
                    <a:pt x="2" y="1"/>
                    <a:pt x="2" y="1"/>
                  </a:cubicBezTo>
                  <a:cubicBezTo>
                    <a:pt x="1" y="1"/>
                    <a:pt x="1" y="1"/>
                    <a:pt x="1" y="0"/>
                  </a:cubicBezTo>
                  <a:cubicBezTo>
                    <a:pt x="0" y="0"/>
                    <a:pt x="0" y="0"/>
                    <a:pt x="0" y="0"/>
                  </a:cubicBezTo>
                  <a:cubicBezTo>
                    <a:pt x="0" y="0"/>
                    <a:pt x="0" y="0"/>
                    <a:pt x="0" y="0"/>
                  </a:cubicBezTo>
                  <a:cubicBezTo>
                    <a:pt x="1" y="1"/>
                    <a:pt x="3" y="1"/>
                    <a:pt x="4" y="2"/>
                  </a:cubicBezTo>
                  <a:cubicBezTo>
                    <a:pt x="4" y="2"/>
                    <a:pt x="4" y="2"/>
                    <a:pt x="4" y="2"/>
                  </a:cubicBezTo>
                  <a:cubicBezTo>
                    <a:pt x="4" y="1"/>
                    <a:pt x="4" y="1"/>
                    <a:pt x="4" y="1"/>
                  </a:cubicBezTo>
                  <a:cubicBezTo>
                    <a:pt x="4" y="2"/>
                    <a:pt x="4" y="2"/>
                    <a:pt x="3" y="2"/>
                  </a:cubicBezTo>
                  <a:cubicBezTo>
                    <a:pt x="3" y="2"/>
                    <a:pt x="2" y="2"/>
                    <a:pt x="1" y="1"/>
                  </a:cubicBezTo>
                  <a:cubicBezTo>
                    <a:pt x="1" y="2"/>
                    <a:pt x="1" y="2"/>
                    <a:pt x="1" y="2"/>
                  </a:cubicBezTo>
                  <a:cubicBezTo>
                    <a:pt x="1" y="2"/>
                    <a:pt x="1" y="2"/>
                    <a:pt x="1" y="2"/>
                  </a:cubicBezTo>
                </a:path>
              </a:pathLst>
            </a:custGeom>
            <a:solidFill>
              <a:srgbClr val="FFFFFF"/>
            </a:solidFill>
            <a:ln w="9525">
              <a:noFill/>
              <a:round/>
              <a:headEnd/>
              <a:tailEnd/>
            </a:ln>
          </p:spPr>
          <p:txBody>
            <a:bodyPr/>
            <a:lstStyle/>
            <a:p>
              <a:pPr>
                <a:defRPr/>
              </a:pPr>
              <a:endParaRPr lang="en-US" dirty="0"/>
            </a:p>
          </p:txBody>
        </p:sp>
        <p:sp>
          <p:nvSpPr>
            <p:cNvPr id="125" name="Freeform 1547"/>
            <p:cNvSpPr>
              <a:spLocks/>
            </p:cNvSpPr>
            <p:nvPr userDrawn="1"/>
          </p:nvSpPr>
          <p:spPr bwMode="auto">
            <a:xfrm>
              <a:off x="367" y="302"/>
              <a:ext cx="2" cy="1"/>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path>
              </a:pathLst>
            </a:custGeom>
            <a:solidFill>
              <a:srgbClr val="FFFFFF"/>
            </a:solidFill>
            <a:ln w="9525">
              <a:noFill/>
              <a:round/>
              <a:headEnd/>
              <a:tailEnd/>
            </a:ln>
          </p:spPr>
          <p:txBody>
            <a:bodyPr/>
            <a:lstStyle/>
            <a:p>
              <a:pPr>
                <a:defRPr/>
              </a:pPr>
              <a:endParaRPr lang="en-US" dirty="0"/>
            </a:p>
          </p:txBody>
        </p:sp>
        <p:sp>
          <p:nvSpPr>
            <p:cNvPr id="126" name="Freeform 1548"/>
            <p:cNvSpPr>
              <a:spLocks/>
            </p:cNvSpPr>
            <p:nvPr userDrawn="1"/>
          </p:nvSpPr>
          <p:spPr bwMode="auto">
            <a:xfrm>
              <a:off x="367" y="300"/>
              <a:ext cx="2" cy="4"/>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close/>
                </a:path>
              </a:pathLst>
            </a:custGeom>
            <a:solidFill>
              <a:srgbClr val="FFFFFF"/>
            </a:solidFill>
            <a:ln w="9525">
              <a:noFill/>
              <a:round/>
              <a:headEnd/>
              <a:tailEnd/>
            </a:ln>
          </p:spPr>
          <p:txBody>
            <a:bodyPr/>
            <a:lstStyle/>
            <a:p>
              <a:pPr>
                <a:defRPr/>
              </a:pPr>
              <a:endParaRPr lang="en-US" dirty="0"/>
            </a:p>
          </p:txBody>
        </p:sp>
        <p:sp>
          <p:nvSpPr>
            <p:cNvPr id="127" name="Freeform 1549"/>
            <p:cNvSpPr>
              <a:spLocks/>
            </p:cNvSpPr>
            <p:nvPr userDrawn="1"/>
          </p:nvSpPr>
          <p:spPr bwMode="auto">
            <a:xfrm>
              <a:off x="339" y="339"/>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0" y="1"/>
                    <a:pt x="1" y="1"/>
                    <a:pt x="0" y="1"/>
                  </a:cubicBezTo>
                </a:path>
              </a:pathLst>
            </a:custGeom>
            <a:solidFill>
              <a:srgbClr val="000000"/>
            </a:solidFill>
            <a:ln w="9525">
              <a:noFill/>
              <a:round/>
              <a:headEnd/>
              <a:tailEnd/>
            </a:ln>
          </p:spPr>
          <p:txBody>
            <a:bodyPr/>
            <a:lstStyle/>
            <a:p>
              <a:pPr>
                <a:defRPr/>
              </a:pPr>
              <a:endParaRPr lang="en-US" dirty="0"/>
            </a:p>
          </p:txBody>
        </p:sp>
        <p:sp>
          <p:nvSpPr>
            <p:cNvPr id="128" name="Freeform 1550"/>
            <p:cNvSpPr>
              <a:spLocks/>
            </p:cNvSpPr>
            <p:nvPr userDrawn="1"/>
          </p:nvSpPr>
          <p:spPr bwMode="auto">
            <a:xfrm>
              <a:off x="339" y="339"/>
              <a:ext cx="2" cy="2"/>
            </a:xfrm>
            <a:custGeom>
              <a:avLst/>
              <a:gdLst/>
              <a:ahLst/>
              <a:cxnLst>
                <a:cxn ang="0">
                  <a:pos x="1" y="1"/>
                </a:cxn>
                <a:cxn ang="0">
                  <a:pos x="1" y="0"/>
                </a:cxn>
                <a:cxn ang="0">
                  <a:pos x="1" y="0"/>
                </a:cxn>
                <a:cxn ang="0">
                  <a:pos x="1" y="0"/>
                </a:cxn>
                <a:cxn ang="0">
                  <a:pos x="0" y="0"/>
                </a:cxn>
                <a:cxn ang="0">
                  <a:pos x="0" y="1"/>
                </a:cxn>
                <a:cxn ang="0">
                  <a:pos x="0" y="1"/>
                </a:cxn>
                <a:cxn ang="0">
                  <a:pos x="0" y="1"/>
                </a:cxn>
                <a:cxn ang="0">
                  <a:pos x="0" y="1"/>
                </a:cxn>
                <a:cxn ang="0">
                  <a:pos x="1" y="1"/>
                </a:cxn>
                <a:cxn ang="0">
                  <a:pos x="1" y="1"/>
                </a:cxn>
                <a:cxn ang="0">
                  <a:pos x="1" y="1"/>
                </a:cxn>
                <a:cxn ang="0">
                  <a:pos x="1" y="0"/>
                </a:cxn>
                <a:cxn ang="0">
                  <a:pos x="1" y="0"/>
                </a:cxn>
                <a:cxn ang="0">
                  <a:pos x="0" y="0"/>
                </a:cxn>
                <a:cxn ang="0">
                  <a:pos x="0" y="0"/>
                </a:cxn>
                <a:cxn ang="0">
                  <a:pos x="0" y="1"/>
                </a:cxn>
                <a:cxn ang="0">
                  <a:pos x="0" y="1"/>
                </a:cxn>
                <a:cxn ang="0">
                  <a:pos x="1" y="1"/>
                </a:cxn>
              </a:cxnLst>
              <a:rect l="0" t="0" r="r" b="b"/>
              <a:pathLst>
                <a:path w="1" h="1">
                  <a:moveTo>
                    <a:pt x="1" y="1"/>
                  </a:moveTo>
                  <a:cubicBezTo>
                    <a:pt x="1"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0"/>
                    <a:pt x="0" y="1"/>
                    <a:pt x="0" y="1"/>
                  </a:cubicBezTo>
                  <a:cubicBezTo>
                    <a:pt x="0" y="1"/>
                    <a:pt x="0" y="1"/>
                    <a:pt x="0" y="1"/>
                  </a:cubicBezTo>
                  <a:cubicBezTo>
                    <a:pt x="1" y="1"/>
                    <a:pt x="1" y="1"/>
                    <a:pt x="1" y="1"/>
                  </a:cubicBezTo>
                </a:path>
              </a:pathLst>
            </a:custGeom>
            <a:solidFill>
              <a:srgbClr val="000000"/>
            </a:solidFill>
            <a:ln w="9525">
              <a:noFill/>
              <a:round/>
              <a:headEnd/>
              <a:tailEnd/>
            </a:ln>
          </p:spPr>
          <p:txBody>
            <a:bodyPr/>
            <a:lstStyle/>
            <a:p>
              <a:pPr>
                <a:defRPr/>
              </a:pPr>
              <a:endParaRPr lang="en-US" dirty="0"/>
            </a:p>
          </p:txBody>
        </p:sp>
        <p:sp>
          <p:nvSpPr>
            <p:cNvPr id="129" name="Freeform 1551"/>
            <p:cNvSpPr>
              <a:spLocks/>
            </p:cNvSpPr>
            <p:nvPr userDrawn="1"/>
          </p:nvSpPr>
          <p:spPr bwMode="auto">
            <a:xfrm>
              <a:off x="351" y="337"/>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FFFFFF"/>
            </a:solidFill>
            <a:ln w="9525">
              <a:noFill/>
              <a:round/>
              <a:headEnd/>
              <a:tailEnd/>
            </a:ln>
          </p:spPr>
          <p:txBody>
            <a:bodyPr/>
            <a:lstStyle/>
            <a:p>
              <a:pPr>
                <a:defRPr/>
              </a:pPr>
              <a:endParaRPr lang="en-US" dirty="0"/>
            </a:p>
          </p:txBody>
        </p:sp>
        <p:sp>
          <p:nvSpPr>
            <p:cNvPr id="130" name="Freeform 1552"/>
            <p:cNvSpPr>
              <a:spLocks/>
            </p:cNvSpPr>
            <p:nvPr userDrawn="1"/>
          </p:nvSpPr>
          <p:spPr bwMode="auto">
            <a:xfrm>
              <a:off x="351" y="337"/>
              <a:ext cx="2" cy="2"/>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close/>
                </a:path>
              </a:pathLst>
            </a:custGeom>
            <a:solidFill>
              <a:srgbClr val="FFFFFF"/>
            </a:solidFill>
            <a:ln w="9525">
              <a:noFill/>
              <a:round/>
              <a:headEnd/>
              <a:tailEnd/>
            </a:ln>
          </p:spPr>
          <p:txBody>
            <a:bodyPr/>
            <a:lstStyle/>
            <a:p>
              <a:pPr>
                <a:defRPr/>
              </a:pPr>
              <a:endParaRPr lang="en-US" dirty="0"/>
            </a:p>
          </p:txBody>
        </p:sp>
        <p:sp>
          <p:nvSpPr>
            <p:cNvPr id="131" name="Freeform 1553"/>
            <p:cNvSpPr>
              <a:spLocks/>
            </p:cNvSpPr>
            <p:nvPr userDrawn="1"/>
          </p:nvSpPr>
          <p:spPr bwMode="auto">
            <a:xfrm>
              <a:off x="353" y="334"/>
              <a:ext cx="2" cy="3"/>
            </a:xfrm>
            <a:custGeom>
              <a:avLst/>
              <a:gdLst/>
              <a:ahLst/>
              <a:cxnLst>
                <a:cxn ang="0">
                  <a:pos x="0" y="1"/>
                </a:cxn>
                <a:cxn ang="0">
                  <a:pos x="0" y="0"/>
                </a:cxn>
                <a:cxn ang="0">
                  <a:pos x="0" y="1"/>
                </a:cxn>
              </a:cxnLst>
              <a:rect l="0" t="0" r="r" b="b"/>
              <a:pathLst>
                <a:path w="1" h="1">
                  <a:moveTo>
                    <a:pt x="0" y="1"/>
                  </a:moveTo>
                  <a:cubicBezTo>
                    <a:pt x="0" y="1"/>
                    <a:pt x="1" y="1"/>
                    <a:pt x="0" y="0"/>
                  </a:cubicBezTo>
                  <a:cubicBezTo>
                    <a:pt x="0" y="1"/>
                    <a:pt x="0" y="1"/>
                    <a:pt x="0" y="1"/>
                  </a:cubicBezTo>
                </a:path>
              </a:pathLst>
            </a:custGeom>
            <a:solidFill>
              <a:srgbClr val="FFFFFF"/>
            </a:solidFill>
            <a:ln w="9525">
              <a:noFill/>
              <a:round/>
              <a:headEnd/>
              <a:tailEnd/>
            </a:ln>
          </p:spPr>
          <p:txBody>
            <a:bodyPr/>
            <a:lstStyle/>
            <a:p>
              <a:pPr>
                <a:defRPr/>
              </a:pPr>
              <a:endParaRPr lang="en-US" dirty="0"/>
            </a:p>
          </p:txBody>
        </p:sp>
        <p:sp>
          <p:nvSpPr>
            <p:cNvPr id="132" name="Freeform 1554"/>
            <p:cNvSpPr>
              <a:spLocks/>
            </p:cNvSpPr>
            <p:nvPr userDrawn="1"/>
          </p:nvSpPr>
          <p:spPr bwMode="auto">
            <a:xfrm>
              <a:off x="353" y="334"/>
              <a:ext cx="2" cy="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close/>
                </a:path>
              </a:pathLst>
            </a:custGeom>
            <a:solidFill>
              <a:srgbClr val="FFFFFF"/>
            </a:solidFill>
            <a:ln w="9525">
              <a:noFill/>
              <a:round/>
              <a:headEnd/>
              <a:tailEnd/>
            </a:ln>
          </p:spPr>
          <p:txBody>
            <a:bodyPr/>
            <a:lstStyle/>
            <a:p>
              <a:pPr>
                <a:defRPr/>
              </a:pPr>
              <a:endParaRPr lang="en-US" dirty="0"/>
            </a:p>
          </p:txBody>
        </p:sp>
        <p:sp>
          <p:nvSpPr>
            <p:cNvPr id="133" name="Freeform 1555"/>
            <p:cNvSpPr>
              <a:spLocks/>
            </p:cNvSpPr>
            <p:nvPr userDrawn="1"/>
          </p:nvSpPr>
          <p:spPr bwMode="auto">
            <a:xfrm>
              <a:off x="353" y="337"/>
              <a:ext cx="1" cy="2"/>
            </a:xfrm>
            <a:custGeom>
              <a:avLst/>
              <a:gdLst/>
              <a:ahLst/>
              <a:cxnLst>
                <a:cxn ang="0">
                  <a:pos x="0" y="1"/>
                </a:cxn>
                <a:cxn ang="0">
                  <a:pos x="0" y="0"/>
                </a:cxn>
                <a:cxn ang="0">
                  <a:pos x="0" y="1"/>
                </a:cxn>
              </a:cxnLst>
              <a:rect l="0" t="0" r="r" b="b"/>
              <a:pathLst>
                <a:path h="1">
                  <a:moveTo>
                    <a:pt x="0" y="1"/>
                  </a:moveTo>
                  <a:cubicBezTo>
                    <a:pt x="0" y="1"/>
                    <a:pt x="0" y="1"/>
                    <a:pt x="0" y="0"/>
                  </a:cubicBezTo>
                  <a:cubicBezTo>
                    <a:pt x="0" y="1"/>
                    <a:pt x="0" y="1"/>
                    <a:pt x="0" y="1"/>
                  </a:cubicBezTo>
                </a:path>
              </a:pathLst>
            </a:custGeom>
            <a:solidFill>
              <a:srgbClr val="FFFFFF"/>
            </a:solidFill>
            <a:ln w="9525">
              <a:noFill/>
              <a:round/>
              <a:headEnd/>
              <a:tailEnd/>
            </a:ln>
          </p:spPr>
          <p:txBody>
            <a:bodyPr/>
            <a:lstStyle/>
            <a:p>
              <a:pPr>
                <a:defRPr/>
              </a:pPr>
              <a:endParaRPr lang="en-US" dirty="0"/>
            </a:p>
          </p:txBody>
        </p:sp>
        <p:sp>
          <p:nvSpPr>
            <p:cNvPr id="134" name="Freeform 1556"/>
            <p:cNvSpPr>
              <a:spLocks/>
            </p:cNvSpPr>
            <p:nvPr userDrawn="1"/>
          </p:nvSpPr>
          <p:spPr bwMode="auto">
            <a:xfrm>
              <a:off x="353" y="337"/>
              <a:ext cx="2" cy="2"/>
            </a:xfrm>
            <a:custGeom>
              <a:avLst/>
              <a:gdLst/>
              <a:ahLst/>
              <a:cxnLst>
                <a:cxn ang="0">
                  <a:pos x="0" y="2"/>
                </a:cxn>
                <a:cxn ang="0">
                  <a:pos x="0" y="2"/>
                </a:cxn>
                <a:cxn ang="0">
                  <a:pos x="0" y="2"/>
                </a:cxn>
                <a:cxn ang="0">
                  <a:pos x="0" y="2"/>
                </a:cxn>
                <a:cxn ang="0">
                  <a:pos x="0" y="2"/>
                </a:cxn>
                <a:cxn ang="0">
                  <a:pos x="0" y="2"/>
                </a:cxn>
                <a:cxn ang="0">
                  <a:pos x="0" y="2"/>
                </a:cxn>
                <a:cxn ang="0">
                  <a:pos x="2" y="2"/>
                </a:cxn>
                <a:cxn ang="0">
                  <a:pos x="2" y="0"/>
                </a:cxn>
                <a:cxn ang="0">
                  <a:pos x="2" y="0"/>
                </a:cxn>
                <a:cxn ang="0">
                  <a:pos x="0" y="0"/>
                </a:cxn>
                <a:cxn ang="0">
                  <a:pos x="0" y="0"/>
                </a:cxn>
                <a:cxn ang="0">
                  <a:pos x="0" y="2"/>
                </a:cxn>
                <a:cxn ang="0">
                  <a:pos x="0" y="2"/>
                </a:cxn>
                <a:cxn ang="0">
                  <a:pos x="2" y="2"/>
                </a:cxn>
                <a:cxn ang="0">
                  <a:pos x="0" y="0"/>
                </a:cxn>
                <a:cxn ang="0">
                  <a:pos x="0" y="0"/>
                </a:cxn>
                <a:cxn ang="0">
                  <a:pos x="0" y="0"/>
                </a:cxn>
                <a:cxn ang="0">
                  <a:pos x="0" y="2"/>
                </a:cxn>
                <a:cxn ang="0">
                  <a:pos x="0" y="0"/>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0" y="2"/>
                  </a:lnTo>
                  <a:lnTo>
                    <a:pt x="0" y="2"/>
                  </a:lnTo>
                  <a:lnTo>
                    <a:pt x="0" y="2"/>
                  </a:lnTo>
                  <a:lnTo>
                    <a:pt x="0" y="2"/>
                  </a:lnTo>
                  <a:lnTo>
                    <a:pt x="0" y="2"/>
                  </a:lnTo>
                  <a:lnTo>
                    <a:pt x="2" y="2"/>
                  </a:lnTo>
                  <a:lnTo>
                    <a:pt x="2" y="0"/>
                  </a:lnTo>
                  <a:lnTo>
                    <a:pt x="2" y="0"/>
                  </a:lnTo>
                  <a:lnTo>
                    <a:pt x="0" y="0"/>
                  </a:lnTo>
                  <a:lnTo>
                    <a:pt x="0" y="0"/>
                  </a:lnTo>
                  <a:lnTo>
                    <a:pt x="0" y="2"/>
                  </a:lnTo>
                  <a:lnTo>
                    <a:pt x="0" y="2"/>
                  </a:lnTo>
                  <a:lnTo>
                    <a:pt x="2" y="2"/>
                  </a:lnTo>
                  <a:lnTo>
                    <a:pt x="0" y="0"/>
                  </a:lnTo>
                  <a:lnTo>
                    <a:pt x="0" y="0"/>
                  </a:lnTo>
                  <a:lnTo>
                    <a:pt x="0" y="0"/>
                  </a:lnTo>
                  <a:lnTo>
                    <a:pt x="0" y="2"/>
                  </a:lnTo>
                  <a:lnTo>
                    <a:pt x="0" y="0"/>
                  </a:lnTo>
                  <a:lnTo>
                    <a:pt x="0" y="0"/>
                  </a:lnTo>
                  <a:lnTo>
                    <a:pt x="0" y="2"/>
                  </a:lnTo>
                  <a:lnTo>
                    <a:pt x="0" y="0"/>
                  </a:lnTo>
                  <a:lnTo>
                    <a:pt x="0" y="0"/>
                  </a:lnTo>
                  <a:lnTo>
                    <a:pt x="0" y="0"/>
                  </a:lnTo>
                  <a:lnTo>
                    <a:pt x="0" y="0"/>
                  </a:lnTo>
                  <a:lnTo>
                    <a:pt x="0" y="0"/>
                  </a:lnTo>
                  <a:lnTo>
                    <a:pt x="0" y="0"/>
                  </a:lnTo>
                  <a:lnTo>
                    <a:pt x="0" y="0"/>
                  </a:lnTo>
                  <a:lnTo>
                    <a:pt x="0" y="0"/>
                  </a:lnTo>
                  <a:lnTo>
                    <a:pt x="0" y="2"/>
                  </a:lnTo>
                  <a:lnTo>
                    <a:pt x="0" y="2"/>
                  </a:lnTo>
                  <a:close/>
                </a:path>
              </a:pathLst>
            </a:custGeom>
            <a:solidFill>
              <a:srgbClr val="FFFFFF"/>
            </a:solidFill>
            <a:ln w="9525">
              <a:noFill/>
              <a:round/>
              <a:headEnd/>
              <a:tailEnd/>
            </a:ln>
          </p:spPr>
          <p:txBody>
            <a:bodyPr/>
            <a:lstStyle/>
            <a:p>
              <a:pPr>
                <a:defRPr/>
              </a:pPr>
              <a:endParaRPr lang="en-US" dirty="0"/>
            </a:p>
          </p:txBody>
        </p:sp>
        <p:sp>
          <p:nvSpPr>
            <p:cNvPr id="135" name="Freeform 1557"/>
            <p:cNvSpPr>
              <a:spLocks/>
            </p:cNvSpPr>
            <p:nvPr userDrawn="1"/>
          </p:nvSpPr>
          <p:spPr bwMode="auto">
            <a:xfrm>
              <a:off x="353" y="337"/>
              <a:ext cx="2" cy="2"/>
            </a:xfrm>
            <a:custGeom>
              <a:avLst/>
              <a:gdLst/>
              <a:ahLst/>
              <a:cxnLst>
                <a:cxn ang="0">
                  <a:pos x="0" y="2"/>
                </a:cxn>
                <a:cxn ang="0">
                  <a:pos x="0" y="2"/>
                </a:cxn>
                <a:cxn ang="0">
                  <a:pos x="0" y="2"/>
                </a:cxn>
                <a:cxn ang="0">
                  <a:pos x="0" y="2"/>
                </a:cxn>
                <a:cxn ang="0">
                  <a:pos x="0" y="2"/>
                </a:cxn>
                <a:cxn ang="0">
                  <a:pos x="0" y="2"/>
                </a:cxn>
                <a:cxn ang="0">
                  <a:pos x="0" y="2"/>
                </a:cxn>
                <a:cxn ang="0">
                  <a:pos x="2" y="2"/>
                </a:cxn>
                <a:cxn ang="0">
                  <a:pos x="2" y="0"/>
                </a:cxn>
                <a:cxn ang="0">
                  <a:pos x="2" y="0"/>
                </a:cxn>
                <a:cxn ang="0">
                  <a:pos x="0" y="0"/>
                </a:cxn>
                <a:cxn ang="0">
                  <a:pos x="0" y="0"/>
                </a:cxn>
                <a:cxn ang="0">
                  <a:pos x="0" y="2"/>
                </a:cxn>
                <a:cxn ang="0">
                  <a:pos x="0" y="2"/>
                </a:cxn>
                <a:cxn ang="0">
                  <a:pos x="2" y="2"/>
                </a:cxn>
                <a:cxn ang="0">
                  <a:pos x="0" y="0"/>
                </a:cxn>
                <a:cxn ang="0">
                  <a:pos x="0" y="0"/>
                </a:cxn>
                <a:cxn ang="0">
                  <a:pos x="0" y="0"/>
                </a:cxn>
                <a:cxn ang="0">
                  <a:pos x="0" y="2"/>
                </a:cxn>
                <a:cxn ang="0">
                  <a:pos x="0" y="0"/>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0" y="2"/>
                  </a:lnTo>
                  <a:lnTo>
                    <a:pt x="0" y="2"/>
                  </a:lnTo>
                  <a:lnTo>
                    <a:pt x="0" y="2"/>
                  </a:lnTo>
                  <a:lnTo>
                    <a:pt x="0" y="2"/>
                  </a:lnTo>
                  <a:lnTo>
                    <a:pt x="0" y="2"/>
                  </a:lnTo>
                  <a:lnTo>
                    <a:pt x="2" y="2"/>
                  </a:lnTo>
                  <a:lnTo>
                    <a:pt x="2" y="0"/>
                  </a:lnTo>
                  <a:lnTo>
                    <a:pt x="2" y="0"/>
                  </a:lnTo>
                  <a:lnTo>
                    <a:pt x="0" y="0"/>
                  </a:lnTo>
                  <a:lnTo>
                    <a:pt x="0" y="0"/>
                  </a:lnTo>
                  <a:lnTo>
                    <a:pt x="0" y="2"/>
                  </a:lnTo>
                  <a:lnTo>
                    <a:pt x="0" y="2"/>
                  </a:lnTo>
                  <a:lnTo>
                    <a:pt x="2" y="2"/>
                  </a:lnTo>
                  <a:lnTo>
                    <a:pt x="0" y="0"/>
                  </a:lnTo>
                  <a:lnTo>
                    <a:pt x="0" y="0"/>
                  </a:lnTo>
                  <a:lnTo>
                    <a:pt x="0" y="0"/>
                  </a:lnTo>
                  <a:lnTo>
                    <a:pt x="0" y="2"/>
                  </a:lnTo>
                  <a:lnTo>
                    <a:pt x="0" y="0"/>
                  </a:lnTo>
                  <a:lnTo>
                    <a:pt x="0" y="0"/>
                  </a:lnTo>
                  <a:lnTo>
                    <a:pt x="0" y="2"/>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defRPr/>
              </a:pPr>
              <a:endParaRPr lang="en-US" dirty="0"/>
            </a:p>
          </p:txBody>
        </p:sp>
        <p:sp>
          <p:nvSpPr>
            <p:cNvPr id="136" name="Freeform 1558"/>
            <p:cNvSpPr>
              <a:spLocks/>
            </p:cNvSpPr>
            <p:nvPr userDrawn="1"/>
          </p:nvSpPr>
          <p:spPr bwMode="auto">
            <a:xfrm>
              <a:off x="359" y="328"/>
              <a:ext cx="2" cy="1"/>
            </a:xfrm>
            <a:custGeom>
              <a:avLst/>
              <a:gdLst/>
              <a:ahLst/>
              <a:cxnLst>
                <a:cxn ang="0">
                  <a:pos x="0" y="0"/>
                </a:cxn>
                <a:cxn ang="0">
                  <a:pos x="1" y="0"/>
                </a:cxn>
                <a:cxn ang="0">
                  <a:pos x="0" y="0"/>
                </a:cxn>
              </a:cxnLst>
              <a:rect l="0" t="0" r="r" b="b"/>
              <a:pathLst>
                <a:path w="1">
                  <a:moveTo>
                    <a:pt x="0" y="0"/>
                  </a:moveTo>
                  <a:cubicBezTo>
                    <a:pt x="0" y="0"/>
                    <a:pt x="1" y="0"/>
                    <a:pt x="1" y="0"/>
                  </a:cubicBezTo>
                  <a:cubicBezTo>
                    <a:pt x="0" y="0"/>
                    <a:pt x="0" y="0"/>
                    <a:pt x="0" y="0"/>
                  </a:cubicBezTo>
                </a:path>
              </a:pathLst>
            </a:custGeom>
            <a:solidFill>
              <a:srgbClr val="FFFFFF"/>
            </a:solidFill>
            <a:ln w="9525">
              <a:noFill/>
              <a:round/>
              <a:headEnd/>
              <a:tailEnd/>
            </a:ln>
          </p:spPr>
          <p:txBody>
            <a:bodyPr/>
            <a:lstStyle/>
            <a:p>
              <a:pPr>
                <a:defRPr/>
              </a:pPr>
              <a:endParaRPr lang="en-US" dirty="0"/>
            </a:p>
          </p:txBody>
        </p:sp>
        <p:sp>
          <p:nvSpPr>
            <p:cNvPr id="137" name="Freeform 1559"/>
            <p:cNvSpPr>
              <a:spLocks/>
            </p:cNvSpPr>
            <p:nvPr userDrawn="1"/>
          </p:nvSpPr>
          <p:spPr bwMode="auto">
            <a:xfrm>
              <a:off x="359" y="326"/>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2"/>
                </a:cxn>
                <a:cxn ang="0">
                  <a:pos x="2" y="0"/>
                </a:cxn>
                <a:cxn ang="0">
                  <a:pos x="2" y="0"/>
                </a:cxn>
                <a:cxn ang="0">
                  <a:pos x="0" y="2"/>
                </a:cxn>
                <a:cxn ang="0">
                  <a:pos x="0" y="2"/>
                </a:cxn>
                <a:cxn ang="0">
                  <a:pos x="0" y="2"/>
                </a:cxn>
                <a:cxn ang="0">
                  <a:pos x="0" y="2"/>
                </a:cxn>
                <a:cxn ang="0">
                  <a:pos x="2" y="2"/>
                </a:cxn>
                <a:cxn ang="0">
                  <a:pos x="2" y="2"/>
                </a:cxn>
                <a:cxn ang="0">
                  <a:pos x="2" y="2"/>
                </a:cxn>
                <a:cxn ang="0">
                  <a:pos x="2" y="2"/>
                </a:cxn>
                <a:cxn ang="0">
                  <a:pos x="0" y="2"/>
                </a:cxn>
                <a:cxn ang="0">
                  <a:pos x="0" y="2"/>
                </a:cxn>
                <a:cxn ang="0">
                  <a:pos x="0" y="2"/>
                </a:cxn>
                <a:cxn ang="0">
                  <a:pos x="0" y="2"/>
                </a:cxn>
                <a:cxn ang="0">
                  <a:pos x="0" y="2"/>
                </a:cxn>
                <a:cxn ang="0">
                  <a:pos x="0" y="2"/>
                </a:cxn>
              </a:cxnLst>
              <a:rect l="0" t="0" r="r" b="b"/>
              <a:pathLst>
                <a:path w="2" h="2">
                  <a:moveTo>
                    <a:pt x="0" y="2"/>
                  </a:moveTo>
                  <a:lnTo>
                    <a:pt x="0" y="2"/>
                  </a:lnTo>
                  <a:lnTo>
                    <a:pt x="0" y="2"/>
                  </a:lnTo>
                  <a:lnTo>
                    <a:pt x="0" y="2"/>
                  </a:lnTo>
                  <a:lnTo>
                    <a:pt x="0" y="2"/>
                  </a:lnTo>
                  <a:lnTo>
                    <a:pt x="0" y="2"/>
                  </a:lnTo>
                  <a:lnTo>
                    <a:pt x="2" y="2"/>
                  </a:lnTo>
                  <a:lnTo>
                    <a:pt x="2" y="2"/>
                  </a:lnTo>
                  <a:lnTo>
                    <a:pt x="2" y="2"/>
                  </a:lnTo>
                  <a:lnTo>
                    <a:pt x="2" y="0"/>
                  </a:lnTo>
                  <a:lnTo>
                    <a:pt x="2" y="0"/>
                  </a:lnTo>
                  <a:lnTo>
                    <a:pt x="0" y="2"/>
                  </a:lnTo>
                  <a:lnTo>
                    <a:pt x="0" y="2"/>
                  </a:lnTo>
                  <a:lnTo>
                    <a:pt x="0" y="2"/>
                  </a:lnTo>
                  <a:lnTo>
                    <a:pt x="0" y="2"/>
                  </a:lnTo>
                  <a:lnTo>
                    <a:pt x="2" y="2"/>
                  </a:lnTo>
                  <a:lnTo>
                    <a:pt x="2" y="2"/>
                  </a:lnTo>
                  <a:lnTo>
                    <a:pt x="2" y="2"/>
                  </a:lnTo>
                  <a:lnTo>
                    <a:pt x="2" y="2"/>
                  </a:lnTo>
                  <a:lnTo>
                    <a:pt x="0" y="2"/>
                  </a:lnTo>
                  <a:lnTo>
                    <a:pt x="0" y="2"/>
                  </a:lnTo>
                  <a:lnTo>
                    <a:pt x="0" y="2"/>
                  </a:lnTo>
                  <a:lnTo>
                    <a:pt x="0" y="2"/>
                  </a:lnTo>
                  <a:lnTo>
                    <a:pt x="0" y="2"/>
                  </a:lnTo>
                  <a:lnTo>
                    <a:pt x="0" y="2"/>
                  </a:lnTo>
                  <a:close/>
                </a:path>
              </a:pathLst>
            </a:custGeom>
            <a:solidFill>
              <a:srgbClr val="FFFFFF"/>
            </a:solidFill>
            <a:ln w="9525">
              <a:noFill/>
              <a:round/>
              <a:headEnd/>
              <a:tailEnd/>
            </a:ln>
          </p:spPr>
          <p:txBody>
            <a:bodyPr/>
            <a:lstStyle/>
            <a:p>
              <a:pPr>
                <a:defRPr/>
              </a:pPr>
              <a:endParaRPr lang="en-US" dirty="0"/>
            </a:p>
          </p:txBody>
        </p:sp>
        <p:sp>
          <p:nvSpPr>
            <p:cNvPr id="138" name="Freeform 1560"/>
            <p:cNvSpPr>
              <a:spLocks/>
            </p:cNvSpPr>
            <p:nvPr userDrawn="1"/>
          </p:nvSpPr>
          <p:spPr bwMode="auto">
            <a:xfrm>
              <a:off x="359" y="326"/>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2"/>
                </a:cxn>
                <a:cxn ang="0">
                  <a:pos x="2" y="0"/>
                </a:cxn>
                <a:cxn ang="0">
                  <a:pos x="2" y="0"/>
                </a:cxn>
                <a:cxn ang="0">
                  <a:pos x="0" y="2"/>
                </a:cxn>
                <a:cxn ang="0">
                  <a:pos x="0" y="2"/>
                </a:cxn>
                <a:cxn ang="0">
                  <a:pos x="0" y="2"/>
                </a:cxn>
                <a:cxn ang="0">
                  <a:pos x="0" y="2"/>
                </a:cxn>
                <a:cxn ang="0">
                  <a:pos x="2" y="2"/>
                </a:cxn>
                <a:cxn ang="0">
                  <a:pos x="2" y="2"/>
                </a:cxn>
                <a:cxn ang="0">
                  <a:pos x="2" y="2"/>
                </a:cxn>
                <a:cxn ang="0">
                  <a:pos x="2" y="2"/>
                </a:cxn>
                <a:cxn ang="0">
                  <a:pos x="0" y="2"/>
                </a:cxn>
                <a:cxn ang="0">
                  <a:pos x="0" y="2"/>
                </a:cxn>
                <a:cxn ang="0">
                  <a:pos x="0" y="2"/>
                </a:cxn>
                <a:cxn ang="0">
                  <a:pos x="0" y="2"/>
                </a:cxn>
                <a:cxn ang="0">
                  <a:pos x="0" y="2"/>
                </a:cxn>
                <a:cxn ang="0">
                  <a:pos x="0" y="2"/>
                </a:cxn>
              </a:cxnLst>
              <a:rect l="0" t="0" r="r" b="b"/>
              <a:pathLst>
                <a:path w="2" h="2">
                  <a:moveTo>
                    <a:pt x="0" y="2"/>
                  </a:moveTo>
                  <a:lnTo>
                    <a:pt x="0" y="2"/>
                  </a:lnTo>
                  <a:lnTo>
                    <a:pt x="0" y="2"/>
                  </a:lnTo>
                  <a:lnTo>
                    <a:pt x="0" y="2"/>
                  </a:lnTo>
                  <a:lnTo>
                    <a:pt x="0" y="2"/>
                  </a:lnTo>
                  <a:lnTo>
                    <a:pt x="0" y="2"/>
                  </a:lnTo>
                  <a:lnTo>
                    <a:pt x="2" y="2"/>
                  </a:lnTo>
                  <a:lnTo>
                    <a:pt x="2" y="2"/>
                  </a:lnTo>
                  <a:lnTo>
                    <a:pt x="2" y="2"/>
                  </a:lnTo>
                  <a:lnTo>
                    <a:pt x="2" y="0"/>
                  </a:lnTo>
                  <a:lnTo>
                    <a:pt x="2" y="0"/>
                  </a:lnTo>
                  <a:lnTo>
                    <a:pt x="0" y="2"/>
                  </a:lnTo>
                  <a:lnTo>
                    <a:pt x="0" y="2"/>
                  </a:lnTo>
                  <a:lnTo>
                    <a:pt x="0" y="2"/>
                  </a:lnTo>
                  <a:lnTo>
                    <a:pt x="0" y="2"/>
                  </a:lnTo>
                  <a:lnTo>
                    <a:pt x="2" y="2"/>
                  </a:lnTo>
                  <a:lnTo>
                    <a:pt x="2" y="2"/>
                  </a:lnTo>
                  <a:lnTo>
                    <a:pt x="2" y="2"/>
                  </a:lnTo>
                  <a:lnTo>
                    <a:pt x="2" y="2"/>
                  </a:lnTo>
                  <a:lnTo>
                    <a:pt x="0" y="2"/>
                  </a:lnTo>
                  <a:lnTo>
                    <a:pt x="0" y="2"/>
                  </a:lnTo>
                  <a:lnTo>
                    <a:pt x="0" y="2"/>
                  </a:lnTo>
                  <a:lnTo>
                    <a:pt x="0" y="2"/>
                  </a:lnTo>
                  <a:lnTo>
                    <a:pt x="0" y="2"/>
                  </a:lnTo>
                  <a:lnTo>
                    <a:pt x="0" y="2"/>
                  </a:lnTo>
                </a:path>
              </a:pathLst>
            </a:custGeom>
            <a:noFill/>
            <a:ln w="9525">
              <a:noFill/>
              <a:round/>
              <a:headEnd/>
              <a:tailEnd/>
            </a:ln>
          </p:spPr>
          <p:txBody>
            <a:bodyPr/>
            <a:lstStyle/>
            <a:p>
              <a:pPr>
                <a:defRPr/>
              </a:pPr>
              <a:endParaRPr lang="en-US" dirty="0"/>
            </a:p>
          </p:txBody>
        </p:sp>
        <p:sp>
          <p:nvSpPr>
            <p:cNvPr id="139" name="Freeform 1561"/>
            <p:cNvSpPr>
              <a:spLocks/>
            </p:cNvSpPr>
            <p:nvPr userDrawn="1"/>
          </p:nvSpPr>
          <p:spPr bwMode="auto">
            <a:xfrm>
              <a:off x="359" y="326"/>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FFFFFF"/>
            </a:solidFill>
            <a:ln w="9525">
              <a:noFill/>
              <a:round/>
              <a:headEnd/>
              <a:tailEnd/>
            </a:ln>
          </p:spPr>
          <p:txBody>
            <a:bodyPr/>
            <a:lstStyle/>
            <a:p>
              <a:pPr>
                <a:defRPr/>
              </a:pPr>
              <a:endParaRPr lang="en-US" dirty="0"/>
            </a:p>
          </p:txBody>
        </p:sp>
        <p:sp>
          <p:nvSpPr>
            <p:cNvPr id="140" name="Freeform 1562"/>
            <p:cNvSpPr>
              <a:spLocks/>
            </p:cNvSpPr>
            <p:nvPr userDrawn="1"/>
          </p:nvSpPr>
          <p:spPr bwMode="auto">
            <a:xfrm>
              <a:off x="359" y="326"/>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defRPr/>
              </a:pPr>
              <a:endParaRPr lang="en-US" dirty="0"/>
            </a:p>
          </p:txBody>
        </p:sp>
        <p:sp>
          <p:nvSpPr>
            <p:cNvPr id="141" name="Freeform 1563"/>
            <p:cNvSpPr>
              <a:spLocks/>
            </p:cNvSpPr>
            <p:nvPr userDrawn="1"/>
          </p:nvSpPr>
          <p:spPr bwMode="auto">
            <a:xfrm>
              <a:off x="337" y="337"/>
              <a:ext cx="10" cy="14"/>
            </a:xfrm>
            <a:custGeom>
              <a:avLst/>
              <a:gdLst/>
              <a:ahLst/>
              <a:cxnLst>
                <a:cxn ang="0">
                  <a:pos x="2" y="7"/>
                </a:cxn>
                <a:cxn ang="0">
                  <a:pos x="5" y="5"/>
                </a:cxn>
                <a:cxn ang="0">
                  <a:pos x="5" y="5"/>
                </a:cxn>
                <a:cxn ang="0">
                  <a:pos x="4" y="4"/>
                </a:cxn>
                <a:cxn ang="0">
                  <a:pos x="2" y="2"/>
                </a:cxn>
                <a:cxn ang="0">
                  <a:pos x="2" y="1"/>
                </a:cxn>
                <a:cxn ang="0">
                  <a:pos x="1" y="1"/>
                </a:cxn>
                <a:cxn ang="0">
                  <a:pos x="1" y="0"/>
                </a:cxn>
                <a:cxn ang="0">
                  <a:pos x="0" y="2"/>
                </a:cxn>
                <a:cxn ang="0">
                  <a:pos x="0" y="2"/>
                </a:cxn>
                <a:cxn ang="0">
                  <a:pos x="0" y="2"/>
                </a:cxn>
                <a:cxn ang="0">
                  <a:pos x="1" y="2"/>
                </a:cxn>
                <a:cxn ang="0">
                  <a:pos x="1" y="3"/>
                </a:cxn>
                <a:cxn ang="0">
                  <a:pos x="1" y="3"/>
                </a:cxn>
                <a:cxn ang="0">
                  <a:pos x="1" y="3"/>
                </a:cxn>
                <a:cxn ang="0">
                  <a:pos x="2" y="3"/>
                </a:cxn>
                <a:cxn ang="0">
                  <a:pos x="2" y="3"/>
                </a:cxn>
                <a:cxn ang="0">
                  <a:pos x="2" y="4"/>
                </a:cxn>
                <a:cxn ang="0">
                  <a:pos x="2" y="6"/>
                </a:cxn>
                <a:cxn ang="0">
                  <a:pos x="3" y="5"/>
                </a:cxn>
                <a:cxn ang="0">
                  <a:pos x="2" y="7"/>
                </a:cxn>
              </a:cxnLst>
              <a:rect l="0" t="0" r="r" b="b"/>
              <a:pathLst>
                <a:path w="5" h="7">
                  <a:moveTo>
                    <a:pt x="2" y="7"/>
                  </a:moveTo>
                  <a:cubicBezTo>
                    <a:pt x="3" y="6"/>
                    <a:pt x="4" y="6"/>
                    <a:pt x="5" y="5"/>
                  </a:cubicBezTo>
                  <a:cubicBezTo>
                    <a:pt x="5" y="5"/>
                    <a:pt x="5" y="5"/>
                    <a:pt x="5" y="5"/>
                  </a:cubicBezTo>
                  <a:cubicBezTo>
                    <a:pt x="5" y="4"/>
                    <a:pt x="5" y="4"/>
                    <a:pt x="4" y="4"/>
                  </a:cubicBezTo>
                  <a:cubicBezTo>
                    <a:pt x="4" y="3"/>
                    <a:pt x="3" y="2"/>
                    <a:pt x="2" y="2"/>
                  </a:cubicBezTo>
                  <a:cubicBezTo>
                    <a:pt x="2" y="2"/>
                    <a:pt x="2" y="1"/>
                    <a:pt x="2" y="1"/>
                  </a:cubicBezTo>
                  <a:cubicBezTo>
                    <a:pt x="1" y="1"/>
                    <a:pt x="1" y="1"/>
                    <a:pt x="1" y="1"/>
                  </a:cubicBezTo>
                  <a:cubicBezTo>
                    <a:pt x="1" y="0"/>
                    <a:pt x="1" y="0"/>
                    <a:pt x="1" y="0"/>
                  </a:cubicBezTo>
                  <a:cubicBezTo>
                    <a:pt x="0" y="1"/>
                    <a:pt x="0" y="1"/>
                    <a:pt x="0" y="2"/>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1" y="3"/>
                  </a:cubicBezTo>
                  <a:cubicBezTo>
                    <a:pt x="1" y="3"/>
                    <a:pt x="1" y="4"/>
                    <a:pt x="2" y="3"/>
                  </a:cubicBezTo>
                  <a:cubicBezTo>
                    <a:pt x="2" y="3"/>
                    <a:pt x="2" y="3"/>
                    <a:pt x="2" y="3"/>
                  </a:cubicBezTo>
                  <a:cubicBezTo>
                    <a:pt x="2" y="4"/>
                    <a:pt x="3" y="4"/>
                    <a:pt x="2" y="4"/>
                  </a:cubicBezTo>
                  <a:cubicBezTo>
                    <a:pt x="2" y="5"/>
                    <a:pt x="2" y="5"/>
                    <a:pt x="2" y="6"/>
                  </a:cubicBezTo>
                  <a:cubicBezTo>
                    <a:pt x="2" y="5"/>
                    <a:pt x="3" y="6"/>
                    <a:pt x="3" y="5"/>
                  </a:cubicBezTo>
                  <a:cubicBezTo>
                    <a:pt x="3" y="6"/>
                    <a:pt x="3" y="6"/>
                    <a:pt x="2" y="7"/>
                  </a:cubicBezTo>
                </a:path>
              </a:pathLst>
            </a:custGeom>
            <a:solidFill>
              <a:srgbClr val="FFFFFF"/>
            </a:solidFill>
            <a:ln w="9525">
              <a:noFill/>
              <a:round/>
              <a:headEnd/>
              <a:tailEnd/>
            </a:ln>
          </p:spPr>
          <p:txBody>
            <a:bodyPr/>
            <a:lstStyle/>
            <a:p>
              <a:pPr>
                <a:defRPr/>
              </a:pPr>
              <a:endParaRPr lang="en-US" dirty="0"/>
            </a:p>
          </p:txBody>
        </p:sp>
        <p:sp>
          <p:nvSpPr>
            <p:cNvPr id="142" name="Freeform 1564"/>
            <p:cNvSpPr>
              <a:spLocks/>
            </p:cNvSpPr>
            <p:nvPr userDrawn="1"/>
          </p:nvSpPr>
          <p:spPr bwMode="auto">
            <a:xfrm>
              <a:off x="337" y="337"/>
              <a:ext cx="10" cy="14"/>
            </a:xfrm>
            <a:custGeom>
              <a:avLst/>
              <a:gdLst/>
              <a:ahLst/>
              <a:cxnLst>
                <a:cxn ang="0">
                  <a:pos x="5" y="5"/>
                </a:cxn>
                <a:cxn ang="0">
                  <a:pos x="5" y="5"/>
                </a:cxn>
                <a:cxn ang="0">
                  <a:pos x="5" y="4"/>
                </a:cxn>
                <a:cxn ang="0">
                  <a:pos x="4" y="4"/>
                </a:cxn>
                <a:cxn ang="0">
                  <a:pos x="2" y="2"/>
                </a:cxn>
                <a:cxn ang="0">
                  <a:pos x="2" y="2"/>
                </a:cxn>
                <a:cxn ang="0">
                  <a:pos x="2" y="1"/>
                </a:cxn>
                <a:cxn ang="0">
                  <a:pos x="1" y="1"/>
                </a:cxn>
                <a:cxn ang="0">
                  <a:pos x="1" y="0"/>
                </a:cxn>
                <a:cxn ang="0">
                  <a:pos x="0" y="2"/>
                </a:cxn>
                <a:cxn ang="0">
                  <a:pos x="0" y="2"/>
                </a:cxn>
                <a:cxn ang="0">
                  <a:pos x="0" y="3"/>
                </a:cxn>
                <a:cxn ang="0">
                  <a:pos x="1" y="2"/>
                </a:cxn>
                <a:cxn ang="0">
                  <a:pos x="0" y="3"/>
                </a:cxn>
                <a:cxn ang="0">
                  <a:pos x="1" y="3"/>
                </a:cxn>
                <a:cxn ang="0">
                  <a:pos x="1" y="3"/>
                </a:cxn>
                <a:cxn ang="0">
                  <a:pos x="2" y="3"/>
                </a:cxn>
                <a:cxn ang="0">
                  <a:pos x="2" y="4"/>
                </a:cxn>
                <a:cxn ang="0">
                  <a:pos x="2" y="4"/>
                </a:cxn>
                <a:cxn ang="0">
                  <a:pos x="2" y="4"/>
                </a:cxn>
                <a:cxn ang="0">
                  <a:pos x="2" y="4"/>
                </a:cxn>
                <a:cxn ang="0">
                  <a:pos x="2" y="5"/>
                </a:cxn>
                <a:cxn ang="0">
                  <a:pos x="2" y="6"/>
                </a:cxn>
                <a:cxn ang="0">
                  <a:pos x="3" y="5"/>
                </a:cxn>
                <a:cxn ang="0">
                  <a:pos x="2" y="7"/>
                </a:cxn>
                <a:cxn ang="0">
                  <a:pos x="3" y="5"/>
                </a:cxn>
                <a:cxn ang="0">
                  <a:pos x="2" y="6"/>
                </a:cxn>
                <a:cxn ang="0">
                  <a:pos x="2" y="4"/>
                </a:cxn>
                <a:cxn ang="0">
                  <a:pos x="2" y="4"/>
                </a:cxn>
                <a:cxn ang="0">
                  <a:pos x="3" y="4"/>
                </a:cxn>
                <a:cxn ang="0">
                  <a:pos x="2" y="3"/>
                </a:cxn>
                <a:cxn ang="0">
                  <a:pos x="1" y="3"/>
                </a:cxn>
                <a:cxn ang="0">
                  <a:pos x="1" y="3"/>
                </a:cxn>
                <a:cxn ang="0">
                  <a:pos x="1" y="3"/>
                </a:cxn>
                <a:cxn ang="0">
                  <a:pos x="1" y="3"/>
                </a:cxn>
                <a:cxn ang="0">
                  <a:pos x="1" y="3"/>
                </a:cxn>
                <a:cxn ang="0">
                  <a:pos x="1" y="3"/>
                </a:cxn>
                <a:cxn ang="0">
                  <a:pos x="0" y="2"/>
                </a:cxn>
                <a:cxn ang="0">
                  <a:pos x="1" y="2"/>
                </a:cxn>
                <a:cxn ang="0">
                  <a:pos x="0" y="2"/>
                </a:cxn>
                <a:cxn ang="0">
                  <a:pos x="1" y="0"/>
                </a:cxn>
                <a:cxn ang="0">
                  <a:pos x="1" y="1"/>
                </a:cxn>
                <a:cxn ang="0">
                  <a:pos x="2" y="1"/>
                </a:cxn>
                <a:cxn ang="0">
                  <a:pos x="2" y="1"/>
                </a:cxn>
                <a:cxn ang="0">
                  <a:pos x="1" y="2"/>
                </a:cxn>
                <a:cxn ang="0">
                  <a:pos x="4" y="4"/>
                </a:cxn>
                <a:cxn ang="0">
                  <a:pos x="4" y="4"/>
                </a:cxn>
                <a:cxn ang="0">
                  <a:pos x="4" y="5"/>
                </a:cxn>
                <a:cxn ang="0">
                  <a:pos x="5" y="5"/>
                </a:cxn>
                <a:cxn ang="0">
                  <a:pos x="2" y="7"/>
                </a:cxn>
              </a:cxnLst>
              <a:rect l="0" t="0" r="r" b="b"/>
              <a:pathLst>
                <a:path w="5" h="7">
                  <a:moveTo>
                    <a:pt x="2" y="7"/>
                  </a:moveTo>
                  <a:cubicBezTo>
                    <a:pt x="3" y="6"/>
                    <a:pt x="5" y="6"/>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4"/>
                    <a:pt x="5" y="4"/>
                    <a:pt x="5" y="4"/>
                  </a:cubicBezTo>
                  <a:cubicBezTo>
                    <a:pt x="5" y="4"/>
                    <a:pt x="5" y="4"/>
                    <a:pt x="5" y="4"/>
                  </a:cubicBezTo>
                  <a:cubicBezTo>
                    <a:pt x="4" y="4"/>
                    <a:pt x="4" y="4"/>
                    <a:pt x="4" y="4"/>
                  </a:cubicBezTo>
                  <a:cubicBezTo>
                    <a:pt x="4" y="4"/>
                    <a:pt x="4" y="4"/>
                    <a:pt x="4" y="4"/>
                  </a:cubicBezTo>
                  <a:cubicBezTo>
                    <a:pt x="4" y="4"/>
                    <a:pt x="4" y="4"/>
                    <a:pt x="4" y="4"/>
                  </a:cubicBezTo>
                  <a:cubicBezTo>
                    <a:pt x="4" y="4"/>
                    <a:pt x="4" y="4"/>
                    <a:pt x="4" y="4"/>
                  </a:cubicBezTo>
                  <a:cubicBezTo>
                    <a:pt x="4" y="3"/>
                    <a:pt x="3" y="2"/>
                    <a:pt x="2" y="2"/>
                  </a:cubicBezTo>
                  <a:cubicBezTo>
                    <a:pt x="2" y="2"/>
                    <a:pt x="2" y="2"/>
                    <a:pt x="2" y="2"/>
                  </a:cubicBezTo>
                  <a:cubicBezTo>
                    <a:pt x="2" y="2"/>
                    <a:pt x="2" y="2"/>
                    <a:pt x="2" y="2"/>
                  </a:cubicBezTo>
                  <a:cubicBezTo>
                    <a:pt x="2" y="2"/>
                    <a:pt x="2" y="2"/>
                    <a:pt x="2" y="2"/>
                  </a:cubicBezTo>
                  <a:cubicBezTo>
                    <a:pt x="2" y="2"/>
                    <a:pt x="2" y="2"/>
                    <a:pt x="2" y="2"/>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1" y="3"/>
                    <a:pt x="1" y="3"/>
                    <a:pt x="1" y="3"/>
                  </a:cubicBezTo>
                  <a:cubicBezTo>
                    <a:pt x="1" y="2"/>
                    <a:pt x="1" y="2"/>
                    <a:pt x="1" y="2"/>
                  </a:cubicBezTo>
                  <a:cubicBezTo>
                    <a:pt x="1" y="2"/>
                    <a:pt x="1" y="2"/>
                    <a:pt x="1" y="2"/>
                  </a:cubicBezTo>
                  <a:cubicBezTo>
                    <a:pt x="0" y="2"/>
                    <a:pt x="0" y="2"/>
                    <a:pt x="0" y="2"/>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4"/>
                    <a:pt x="1" y="4"/>
                    <a:pt x="1" y="4"/>
                  </a:cubicBezTo>
                  <a:cubicBezTo>
                    <a:pt x="2" y="3"/>
                    <a:pt x="2" y="3"/>
                    <a:pt x="2" y="3"/>
                  </a:cubicBezTo>
                  <a:cubicBezTo>
                    <a:pt x="2" y="3"/>
                    <a:pt x="2" y="3"/>
                    <a:pt x="2" y="3"/>
                  </a:cubicBezTo>
                  <a:cubicBezTo>
                    <a:pt x="2" y="3"/>
                    <a:pt x="2" y="3"/>
                    <a:pt x="2" y="3"/>
                  </a:cubicBezTo>
                  <a:cubicBezTo>
                    <a:pt x="2" y="4"/>
                    <a:pt x="2" y="4"/>
                    <a:pt x="2" y="4"/>
                  </a:cubicBezTo>
                  <a:cubicBezTo>
                    <a:pt x="2" y="3"/>
                    <a:pt x="2" y="3"/>
                    <a:pt x="2" y="3"/>
                  </a:cubicBezTo>
                  <a:cubicBezTo>
                    <a:pt x="2" y="3"/>
                    <a:pt x="2" y="3"/>
                    <a:pt x="2" y="3"/>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5"/>
                    <a:pt x="2" y="5"/>
                    <a:pt x="2" y="5"/>
                  </a:cubicBezTo>
                  <a:cubicBezTo>
                    <a:pt x="2" y="5"/>
                    <a:pt x="2" y="5"/>
                    <a:pt x="2" y="5"/>
                  </a:cubicBezTo>
                  <a:cubicBezTo>
                    <a:pt x="2" y="5"/>
                    <a:pt x="2" y="5"/>
                    <a:pt x="2" y="5"/>
                  </a:cubicBezTo>
                  <a:cubicBezTo>
                    <a:pt x="2" y="6"/>
                    <a:pt x="2" y="6"/>
                    <a:pt x="2" y="6"/>
                  </a:cubicBezTo>
                  <a:cubicBezTo>
                    <a:pt x="2" y="6"/>
                    <a:pt x="2" y="6"/>
                    <a:pt x="2" y="6"/>
                  </a:cubicBezTo>
                  <a:cubicBezTo>
                    <a:pt x="2" y="6"/>
                    <a:pt x="3" y="6"/>
                    <a:pt x="3" y="6"/>
                  </a:cubicBezTo>
                  <a:cubicBezTo>
                    <a:pt x="3" y="5"/>
                    <a:pt x="3" y="5"/>
                    <a:pt x="3" y="5"/>
                  </a:cubicBezTo>
                  <a:cubicBezTo>
                    <a:pt x="3" y="5"/>
                    <a:pt x="3" y="5"/>
                    <a:pt x="3" y="5"/>
                  </a:cubicBezTo>
                  <a:cubicBezTo>
                    <a:pt x="3" y="6"/>
                    <a:pt x="2" y="6"/>
                    <a:pt x="2" y="7"/>
                  </a:cubicBezTo>
                  <a:cubicBezTo>
                    <a:pt x="2" y="7"/>
                    <a:pt x="2" y="7"/>
                    <a:pt x="2" y="7"/>
                  </a:cubicBezTo>
                  <a:cubicBezTo>
                    <a:pt x="2" y="7"/>
                    <a:pt x="2" y="7"/>
                    <a:pt x="2" y="7"/>
                  </a:cubicBezTo>
                  <a:cubicBezTo>
                    <a:pt x="3" y="6"/>
                    <a:pt x="3" y="6"/>
                    <a:pt x="3" y="5"/>
                  </a:cubicBezTo>
                  <a:cubicBezTo>
                    <a:pt x="3" y="5"/>
                    <a:pt x="3" y="5"/>
                    <a:pt x="3" y="5"/>
                  </a:cubicBezTo>
                  <a:cubicBezTo>
                    <a:pt x="3" y="5"/>
                    <a:pt x="3" y="5"/>
                    <a:pt x="3" y="5"/>
                  </a:cubicBezTo>
                  <a:cubicBezTo>
                    <a:pt x="3" y="5"/>
                    <a:pt x="2" y="5"/>
                    <a:pt x="2" y="5"/>
                  </a:cubicBezTo>
                  <a:cubicBezTo>
                    <a:pt x="2" y="6"/>
                    <a:pt x="2" y="6"/>
                    <a:pt x="2" y="6"/>
                  </a:cubicBezTo>
                  <a:cubicBezTo>
                    <a:pt x="2" y="6"/>
                    <a:pt x="2" y="6"/>
                    <a:pt x="2" y="6"/>
                  </a:cubicBezTo>
                  <a:cubicBezTo>
                    <a:pt x="2" y="5"/>
                    <a:pt x="2" y="5"/>
                    <a:pt x="2" y="5"/>
                  </a:cubicBezTo>
                  <a:cubicBezTo>
                    <a:pt x="2" y="4"/>
                    <a:pt x="2" y="4"/>
                    <a:pt x="2" y="4"/>
                  </a:cubicBezTo>
                  <a:cubicBezTo>
                    <a:pt x="2" y="4"/>
                    <a:pt x="2" y="4"/>
                    <a:pt x="2" y="4"/>
                  </a:cubicBezTo>
                  <a:cubicBezTo>
                    <a:pt x="2" y="5"/>
                    <a:pt x="2" y="5"/>
                    <a:pt x="2" y="5"/>
                  </a:cubicBezTo>
                  <a:cubicBezTo>
                    <a:pt x="2" y="4"/>
                    <a:pt x="2" y="4"/>
                    <a:pt x="2" y="4"/>
                  </a:cubicBezTo>
                  <a:cubicBezTo>
                    <a:pt x="3" y="4"/>
                    <a:pt x="3" y="4"/>
                    <a:pt x="3" y="4"/>
                  </a:cubicBezTo>
                  <a:cubicBezTo>
                    <a:pt x="3" y="4"/>
                    <a:pt x="3" y="4"/>
                    <a:pt x="3" y="4"/>
                  </a:cubicBezTo>
                  <a:cubicBezTo>
                    <a:pt x="3" y="4"/>
                    <a:pt x="3" y="4"/>
                    <a:pt x="3" y="4"/>
                  </a:cubicBezTo>
                  <a:cubicBezTo>
                    <a:pt x="3" y="3"/>
                    <a:pt x="3" y="3"/>
                    <a:pt x="3"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cubicBezTo>
                    <a:pt x="1" y="2"/>
                    <a:pt x="1" y="2"/>
                    <a:pt x="1" y="2"/>
                  </a:cubicBezTo>
                  <a:cubicBezTo>
                    <a:pt x="2" y="3"/>
                    <a:pt x="2" y="3"/>
                    <a:pt x="2" y="3"/>
                  </a:cubicBezTo>
                  <a:cubicBezTo>
                    <a:pt x="2" y="3"/>
                    <a:pt x="2" y="3"/>
                    <a:pt x="2" y="3"/>
                  </a:cubicBezTo>
                  <a:cubicBezTo>
                    <a:pt x="2" y="2"/>
                    <a:pt x="4" y="3"/>
                    <a:pt x="4" y="4"/>
                  </a:cubicBezTo>
                  <a:cubicBezTo>
                    <a:pt x="4" y="4"/>
                    <a:pt x="4" y="4"/>
                    <a:pt x="4" y="4"/>
                  </a:cubicBezTo>
                  <a:cubicBezTo>
                    <a:pt x="4" y="4"/>
                    <a:pt x="4" y="4"/>
                    <a:pt x="4" y="4"/>
                  </a:cubicBezTo>
                  <a:cubicBezTo>
                    <a:pt x="4" y="4"/>
                    <a:pt x="4" y="4"/>
                    <a:pt x="4" y="4"/>
                  </a:cubicBezTo>
                  <a:cubicBezTo>
                    <a:pt x="5" y="4"/>
                    <a:pt x="5" y="4"/>
                    <a:pt x="5" y="4"/>
                  </a:cubicBezTo>
                  <a:cubicBezTo>
                    <a:pt x="4" y="5"/>
                    <a:pt x="4" y="5"/>
                    <a:pt x="4" y="5"/>
                  </a:cubicBezTo>
                  <a:cubicBezTo>
                    <a:pt x="4" y="5"/>
                    <a:pt x="4" y="5"/>
                    <a:pt x="4" y="5"/>
                  </a:cubicBezTo>
                  <a:cubicBezTo>
                    <a:pt x="5" y="5"/>
                    <a:pt x="5" y="5"/>
                    <a:pt x="5" y="5"/>
                  </a:cubicBezTo>
                  <a:cubicBezTo>
                    <a:pt x="5" y="5"/>
                    <a:pt x="5" y="5"/>
                    <a:pt x="5" y="5"/>
                  </a:cubicBezTo>
                  <a:cubicBezTo>
                    <a:pt x="5" y="5"/>
                    <a:pt x="5" y="5"/>
                    <a:pt x="5" y="5"/>
                  </a:cubicBezTo>
                  <a:cubicBezTo>
                    <a:pt x="5" y="5"/>
                    <a:pt x="5" y="5"/>
                    <a:pt x="5" y="5"/>
                  </a:cubicBezTo>
                  <a:cubicBezTo>
                    <a:pt x="4" y="6"/>
                    <a:pt x="3" y="6"/>
                    <a:pt x="2" y="7"/>
                  </a:cubicBezTo>
                  <a:cubicBezTo>
                    <a:pt x="2" y="7"/>
                    <a:pt x="2" y="7"/>
                    <a:pt x="2" y="7"/>
                  </a:cubicBezTo>
                  <a:cubicBezTo>
                    <a:pt x="2" y="7"/>
                    <a:pt x="2" y="7"/>
                    <a:pt x="2" y="7"/>
                  </a:cubicBezTo>
                </a:path>
              </a:pathLst>
            </a:custGeom>
            <a:solidFill>
              <a:srgbClr val="FFFFFF"/>
            </a:solidFill>
            <a:ln w="9525">
              <a:noFill/>
              <a:round/>
              <a:headEnd/>
              <a:tailEnd/>
            </a:ln>
          </p:spPr>
          <p:txBody>
            <a:bodyPr/>
            <a:lstStyle/>
            <a:p>
              <a:pPr>
                <a:defRPr/>
              </a:pPr>
              <a:endParaRPr lang="en-US" dirty="0"/>
            </a:p>
          </p:txBody>
        </p:sp>
        <p:sp>
          <p:nvSpPr>
            <p:cNvPr id="143" name="Freeform 1565"/>
            <p:cNvSpPr>
              <a:spLocks/>
            </p:cNvSpPr>
            <p:nvPr userDrawn="1"/>
          </p:nvSpPr>
          <p:spPr bwMode="auto">
            <a:xfrm>
              <a:off x="335" y="343"/>
              <a:ext cx="4" cy="8"/>
            </a:xfrm>
            <a:custGeom>
              <a:avLst/>
              <a:gdLst/>
              <a:ahLst/>
              <a:cxnLst>
                <a:cxn ang="0">
                  <a:pos x="1" y="3"/>
                </a:cxn>
                <a:cxn ang="0">
                  <a:pos x="2" y="1"/>
                </a:cxn>
                <a:cxn ang="0">
                  <a:pos x="1" y="2"/>
                </a:cxn>
                <a:cxn ang="0">
                  <a:pos x="1" y="3"/>
                </a:cxn>
              </a:cxnLst>
              <a:rect l="0" t="0" r="r" b="b"/>
              <a:pathLst>
                <a:path w="3" h="4">
                  <a:moveTo>
                    <a:pt x="1" y="3"/>
                  </a:moveTo>
                  <a:cubicBezTo>
                    <a:pt x="2" y="4"/>
                    <a:pt x="3" y="1"/>
                    <a:pt x="2" y="1"/>
                  </a:cubicBezTo>
                  <a:cubicBezTo>
                    <a:pt x="1" y="0"/>
                    <a:pt x="0" y="2"/>
                    <a:pt x="1" y="2"/>
                  </a:cubicBezTo>
                  <a:cubicBezTo>
                    <a:pt x="1" y="3"/>
                    <a:pt x="1" y="3"/>
                    <a:pt x="1" y="3"/>
                  </a:cubicBezTo>
                </a:path>
              </a:pathLst>
            </a:custGeom>
            <a:solidFill>
              <a:srgbClr val="FFFFFF"/>
            </a:solidFill>
            <a:ln w="9525">
              <a:noFill/>
              <a:round/>
              <a:headEnd/>
              <a:tailEnd/>
            </a:ln>
          </p:spPr>
          <p:txBody>
            <a:bodyPr/>
            <a:lstStyle/>
            <a:p>
              <a:pPr>
                <a:defRPr/>
              </a:pPr>
              <a:endParaRPr lang="en-US" dirty="0"/>
            </a:p>
          </p:txBody>
        </p:sp>
        <p:sp>
          <p:nvSpPr>
            <p:cNvPr id="144" name="Freeform 1566"/>
            <p:cNvSpPr>
              <a:spLocks/>
            </p:cNvSpPr>
            <p:nvPr userDrawn="1"/>
          </p:nvSpPr>
          <p:spPr bwMode="auto">
            <a:xfrm>
              <a:off x="335" y="343"/>
              <a:ext cx="4" cy="8"/>
            </a:xfrm>
            <a:custGeom>
              <a:avLst/>
              <a:gdLst/>
              <a:ahLst/>
              <a:cxnLst>
                <a:cxn ang="0">
                  <a:pos x="0" y="3"/>
                </a:cxn>
                <a:cxn ang="0">
                  <a:pos x="1" y="4"/>
                </a:cxn>
                <a:cxn ang="0">
                  <a:pos x="3" y="2"/>
                </a:cxn>
                <a:cxn ang="0">
                  <a:pos x="2" y="0"/>
                </a:cxn>
                <a:cxn ang="0">
                  <a:pos x="2" y="0"/>
                </a:cxn>
                <a:cxn ang="0">
                  <a:pos x="0" y="2"/>
                </a:cxn>
                <a:cxn ang="0">
                  <a:pos x="1" y="2"/>
                </a:cxn>
                <a:cxn ang="0">
                  <a:pos x="1" y="2"/>
                </a:cxn>
                <a:cxn ang="0">
                  <a:pos x="1" y="2"/>
                </a:cxn>
                <a:cxn ang="0">
                  <a:pos x="1" y="2"/>
                </a:cxn>
                <a:cxn ang="0">
                  <a:pos x="0" y="3"/>
                </a:cxn>
                <a:cxn ang="0">
                  <a:pos x="0" y="3"/>
                </a:cxn>
                <a:cxn ang="0">
                  <a:pos x="1" y="3"/>
                </a:cxn>
                <a:cxn ang="0">
                  <a:pos x="1" y="2"/>
                </a:cxn>
                <a:cxn ang="0">
                  <a:pos x="1" y="2"/>
                </a:cxn>
                <a:cxn ang="0">
                  <a:pos x="1" y="2"/>
                </a:cxn>
                <a:cxn ang="0">
                  <a:pos x="1" y="2"/>
                </a:cxn>
                <a:cxn ang="0">
                  <a:pos x="1" y="1"/>
                </a:cxn>
                <a:cxn ang="0">
                  <a:pos x="2" y="1"/>
                </a:cxn>
                <a:cxn ang="0">
                  <a:pos x="2" y="1"/>
                </a:cxn>
                <a:cxn ang="0">
                  <a:pos x="2" y="2"/>
                </a:cxn>
                <a:cxn ang="0">
                  <a:pos x="2" y="3"/>
                </a:cxn>
                <a:cxn ang="0">
                  <a:pos x="1" y="3"/>
                </a:cxn>
                <a:cxn ang="0">
                  <a:pos x="1" y="3"/>
                </a:cxn>
                <a:cxn ang="0">
                  <a:pos x="0" y="3"/>
                </a:cxn>
                <a:cxn ang="0">
                  <a:pos x="0" y="3"/>
                </a:cxn>
              </a:cxnLst>
              <a:rect l="0" t="0" r="r" b="b"/>
              <a:pathLst>
                <a:path w="3" h="4">
                  <a:moveTo>
                    <a:pt x="0" y="3"/>
                  </a:moveTo>
                  <a:cubicBezTo>
                    <a:pt x="1" y="4"/>
                    <a:pt x="1" y="4"/>
                    <a:pt x="1" y="4"/>
                  </a:cubicBezTo>
                  <a:cubicBezTo>
                    <a:pt x="2" y="4"/>
                    <a:pt x="3" y="2"/>
                    <a:pt x="3" y="2"/>
                  </a:cubicBezTo>
                  <a:cubicBezTo>
                    <a:pt x="3" y="1"/>
                    <a:pt x="2" y="1"/>
                    <a:pt x="2" y="0"/>
                  </a:cubicBezTo>
                  <a:cubicBezTo>
                    <a:pt x="2" y="0"/>
                    <a:pt x="2" y="0"/>
                    <a:pt x="2" y="0"/>
                  </a:cubicBezTo>
                  <a:cubicBezTo>
                    <a:pt x="1" y="0"/>
                    <a:pt x="0" y="1"/>
                    <a:pt x="0" y="2"/>
                  </a:cubicBezTo>
                  <a:cubicBezTo>
                    <a:pt x="0" y="2"/>
                    <a:pt x="0" y="2"/>
                    <a:pt x="1" y="2"/>
                  </a:cubicBezTo>
                  <a:cubicBezTo>
                    <a:pt x="1" y="2"/>
                    <a:pt x="1" y="2"/>
                    <a:pt x="1" y="2"/>
                  </a:cubicBezTo>
                  <a:cubicBezTo>
                    <a:pt x="1" y="2"/>
                    <a:pt x="1" y="2"/>
                    <a:pt x="1" y="2"/>
                  </a:cubicBezTo>
                  <a:cubicBezTo>
                    <a:pt x="1" y="2"/>
                    <a:pt x="1" y="2"/>
                    <a:pt x="1" y="2"/>
                  </a:cubicBezTo>
                  <a:cubicBezTo>
                    <a:pt x="0" y="3"/>
                    <a:pt x="0" y="3"/>
                    <a:pt x="0" y="3"/>
                  </a:cubicBezTo>
                  <a:cubicBezTo>
                    <a:pt x="0" y="3"/>
                    <a:pt x="0" y="3"/>
                    <a:pt x="0" y="3"/>
                  </a:cubicBezTo>
                  <a:cubicBezTo>
                    <a:pt x="1" y="3"/>
                    <a:pt x="1" y="3"/>
                    <a:pt x="1" y="3"/>
                  </a:cubicBezTo>
                  <a:cubicBezTo>
                    <a:pt x="1" y="3"/>
                    <a:pt x="1" y="3"/>
                    <a:pt x="1" y="2"/>
                  </a:cubicBezTo>
                  <a:cubicBezTo>
                    <a:pt x="1" y="2"/>
                    <a:pt x="1" y="2"/>
                    <a:pt x="1" y="2"/>
                  </a:cubicBezTo>
                  <a:cubicBezTo>
                    <a:pt x="1" y="2"/>
                    <a:pt x="1" y="2"/>
                    <a:pt x="1" y="2"/>
                  </a:cubicBezTo>
                  <a:cubicBezTo>
                    <a:pt x="1" y="2"/>
                    <a:pt x="1" y="2"/>
                    <a:pt x="1" y="2"/>
                  </a:cubicBezTo>
                  <a:cubicBezTo>
                    <a:pt x="1" y="1"/>
                    <a:pt x="1" y="1"/>
                    <a:pt x="1" y="1"/>
                  </a:cubicBezTo>
                  <a:cubicBezTo>
                    <a:pt x="2" y="1"/>
                    <a:pt x="2" y="1"/>
                    <a:pt x="2" y="1"/>
                  </a:cubicBezTo>
                  <a:cubicBezTo>
                    <a:pt x="2" y="1"/>
                    <a:pt x="2" y="1"/>
                    <a:pt x="2" y="1"/>
                  </a:cubicBezTo>
                  <a:cubicBezTo>
                    <a:pt x="2" y="1"/>
                    <a:pt x="2" y="1"/>
                    <a:pt x="2" y="2"/>
                  </a:cubicBezTo>
                  <a:cubicBezTo>
                    <a:pt x="2" y="2"/>
                    <a:pt x="2" y="2"/>
                    <a:pt x="2" y="3"/>
                  </a:cubicBezTo>
                  <a:cubicBezTo>
                    <a:pt x="1" y="3"/>
                    <a:pt x="1" y="3"/>
                    <a:pt x="1" y="3"/>
                  </a:cubicBezTo>
                  <a:cubicBezTo>
                    <a:pt x="1" y="3"/>
                    <a:pt x="1" y="3"/>
                    <a:pt x="1" y="3"/>
                  </a:cubicBezTo>
                  <a:cubicBezTo>
                    <a:pt x="0" y="3"/>
                    <a:pt x="0" y="3"/>
                    <a:pt x="0" y="3"/>
                  </a:cubicBezTo>
                  <a:cubicBezTo>
                    <a:pt x="0" y="3"/>
                    <a:pt x="0" y="3"/>
                    <a:pt x="0" y="3"/>
                  </a:cubicBezTo>
                </a:path>
              </a:pathLst>
            </a:custGeom>
            <a:solidFill>
              <a:srgbClr val="FFFFFF"/>
            </a:solidFill>
            <a:ln w="9525">
              <a:noFill/>
              <a:round/>
              <a:headEnd/>
              <a:tailEnd/>
            </a:ln>
          </p:spPr>
          <p:txBody>
            <a:bodyPr/>
            <a:lstStyle/>
            <a:p>
              <a:pPr>
                <a:defRPr/>
              </a:pPr>
              <a:endParaRPr lang="en-US" dirty="0"/>
            </a:p>
          </p:txBody>
        </p:sp>
        <p:sp>
          <p:nvSpPr>
            <p:cNvPr id="145" name="Freeform 1567"/>
            <p:cNvSpPr>
              <a:spLocks/>
            </p:cNvSpPr>
            <p:nvPr userDrawn="1"/>
          </p:nvSpPr>
          <p:spPr bwMode="auto">
            <a:xfrm>
              <a:off x="359" y="355"/>
              <a:ext cx="1" cy="2"/>
            </a:xfrm>
            <a:custGeom>
              <a:avLst/>
              <a:gdLst/>
              <a:ahLst/>
              <a:cxnLst>
                <a:cxn ang="0">
                  <a:pos x="0" y="0"/>
                </a:cxn>
                <a:cxn ang="0">
                  <a:pos x="0" y="1"/>
                </a:cxn>
                <a:cxn ang="0">
                  <a:pos x="0" y="0"/>
                </a:cxn>
                <a:cxn ang="0">
                  <a:pos x="0" y="0"/>
                </a:cxn>
              </a:cxnLst>
              <a:rect l="0" t="0" r="r" b="b"/>
              <a:pathLst>
                <a:path h="1">
                  <a:moveTo>
                    <a:pt x="0" y="0"/>
                  </a:moveTo>
                  <a:cubicBezTo>
                    <a:pt x="0" y="0"/>
                    <a:pt x="0" y="1"/>
                    <a:pt x="0" y="1"/>
                  </a:cubicBezTo>
                  <a:cubicBezTo>
                    <a:pt x="0" y="0"/>
                    <a:pt x="0" y="0"/>
                    <a:pt x="0" y="0"/>
                  </a:cubicBezTo>
                  <a:cubicBezTo>
                    <a:pt x="0" y="0"/>
                    <a:pt x="0" y="0"/>
                    <a:pt x="0" y="0"/>
                  </a:cubicBezTo>
                </a:path>
              </a:pathLst>
            </a:custGeom>
            <a:solidFill>
              <a:srgbClr val="FFFFFF"/>
            </a:solidFill>
            <a:ln w="9525">
              <a:noFill/>
              <a:round/>
              <a:headEnd/>
              <a:tailEnd/>
            </a:ln>
          </p:spPr>
          <p:txBody>
            <a:bodyPr/>
            <a:lstStyle/>
            <a:p>
              <a:pPr>
                <a:defRPr/>
              </a:pPr>
              <a:endParaRPr lang="en-US" dirty="0"/>
            </a:p>
          </p:txBody>
        </p:sp>
        <p:sp>
          <p:nvSpPr>
            <p:cNvPr id="146" name="Freeform 1568"/>
            <p:cNvSpPr>
              <a:spLocks/>
            </p:cNvSpPr>
            <p:nvPr userDrawn="1"/>
          </p:nvSpPr>
          <p:spPr bwMode="auto">
            <a:xfrm>
              <a:off x="357" y="353"/>
              <a:ext cx="4" cy="4"/>
            </a:xfrm>
            <a:custGeom>
              <a:avLst/>
              <a:gdLst/>
              <a:ahLst/>
              <a:cxnLst>
                <a:cxn ang="0">
                  <a:pos x="0" y="1"/>
                </a:cxn>
                <a:cxn ang="0">
                  <a:pos x="1" y="2"/>
                </a:cxn>
                <a:cxn ang="0">
                  <a:pos x="1" y="2"/>
                </a:cxn>
                <a:cxn ang="0">
                  <a:pos x="1" y="2"/>
                </a:cxn>
                <a:cxn ang="0">
                  <a:pos x="1" y="2"/>
                </a:cxn>
                <a:cxn ang="0">
                  <a:pos x="1" y="1"/>
                </a:cxn>
                <a:cxn ang="0">
                  <a:pos x="1" y="0"/>
                </a:cxn>
                <a:cxn ang="0">
                  <a:pos x="1" y="1"/>
                </a:cxn>
                <a:cxn ang="0">
                  <a:pos x="0" y="1"/>
                </a:cxn>
                <a:cxn ang="0">
                  <a:pos x="0" y="1"/>
                </a:cxn>
                <a:cxn ang="0">
                  <a:pos x="1" y="1"/>
                </a:cxn>
                <a:cxn ang="0">
                  <a:pos x="1" y="1"/>
                </a:cxn>
                <a:cxn ang="0">
                  <a:pos x="1" y="1"/>
                </a:cxn>
                <a:cxn ang="0">
                  <a:pos x="1" y="1"/>
                </a:cxn>
                <a:cxn ang="0">
                  <a:pos x="1" y="2"/>
                </a:cxn>
                <a:cxn ang="0">
                  <a:pos x="1" y="2"/>
                </a:cxn>
                <a:cxn ang="0">
                  <a:pos x="1" y="1"/>
                </a:cxn>
                <a:cxn ang="0">
                  <a:pos x="1" y="1"/>
                </a:cxn>
                <a:cxn ang="0">
                  <a:pos x="1" y="1"/>
                </a:cxn>
                <a:cxn ang="0">
                  <a:pos x="0" y="1"/>
                </a:cxn>
                <a:cxn ang="0">
                  <a:pos x="0" y="1"/>
                </a:cxn>
              </a:cxnLst>
              <a:rect l="0" t="0" r="r" b="b"/>
              <a:pathLst>
                <a:path w="1" h="2">
                  <a:moveTo>
                    <a:pt x="0" y="1"/>
                  </a:move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0"/>
                    <a:pt x="1" y="0"/>
                    <a:pt x="1" y="0"/>
                  </a:cubicBezTo>
                  <a:cubicBezTo>
                    <a:pt x="1" y="1"/>
                    <a:pt x="1" y="1"/>
                    <a:pt x="1"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2"/>
                  </a:cubicBezTo>
                  <a:cubicBezTo>
                    <a:pt x="1" y="2"/>
                    <a:pt x="1" y="2"/>
                    <a:pt x="1" y="2"/>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dirty="0"/>
            </a:p>
          </p:txBody>
        </p:sp>
        <p:sp>
          <p:nvSpPr>
            <p:cNvPr id="147" name="Freeform 1569"/>
            <p:cNvSpPr>
              <a:spLocks/>
            </p:cNvSpPr>
            <p:nvPr userDrawn="1"/>
          </p:nvSpPr>
          <p:spPr bwMode="auto">
            <a:xfrm>
              <a:off x="359" y="357"/>
              <a:ext cx="2" cy="4"/>
            </a:xfrm>
            <a:custGeom>
              <a:avLst/>
              <a:gdLst/>
              <a:ahLst/>
              <a:cxnLst>
                <a:cxn ang="0">
                  <a:pos x="0" y="0"/>
                </a:cxn>
                <a:cxn ang="0">
                  <a:pos x="1" y="1"/>
                </a:cxn>
                <a:cxn ang="0">
                  <a:pos x="0" y="0"/>
                </a:cxn>
                <a:cxn ang="0">
                  <a:pos x="0" y="0"/>
                </a:cxn>
              </a:cxnLst>
              <a:rect l="0" t="0" r="r" b="b"/>
              <a:pathLst>
                <a:path w="1" h="1">
                  <a:moveTo>
                    <a:pt x="0" y="0"/>
                  </a:moveTo>
                  <a:cubicBezTo>
                    <a:pt x="0" y="1"/>
                    <a:pt x="0" y="1"/>
                    <a:pt x="1" y="1"/>
                  </a:cubicBezTo>
                  <a:cubicBezTo>
                    <a:pt x="1" y="1"/>
                    <a:pt x="1" y="0"/>
                    <a:pt x="0" y="0"/>
                  </a:cubicBezTo>
                  <a:cubicBezTo>
                    <a:pt x="0" y="0"/>
                    <a:pt x="0" y="0"/>
                    <a:pt x="0" y="0"/>
                  </a:cubicBezTo>
                </a:path>
              </a:pathLst>
            </a:custGeom>
            <a:solidFill>
              <a:srgbClr val="FFFFFF"/>
            </a:solidFill>
            <a:ln w="9525">
              <a:noFill/>
              <a:round/>
              <a:headEnd/>
              <a:tailEnd/>
            </a:ln>
          </p:spPr>
          <p:txBody>
            <a:bodyPr/>
            <a:lstStyle/>
            <a:p>
              <a:pPr>
                <a:defRPr/>
              </a:pPr>
              <a:endParaRPr lang="en-US" dirty="0"/>
            </a:p>
          </p:txBody>
        </p:sp>
        <p:sp>
          <p:nvSpPr>
            <p:cNvPr id="148" name="Freeform 1570"/>
            <p:cNvSpPr>
              <a:spLocks/>
            </p:cNvSpPr>
            <p:nvPr userDrawn="1"/>
          </p:nvSpPr>
          <p:spPr bwMode="auto">
            <a:xfrm>
              <a:off x="359" y="357"/>
              <a:ext cx="2" cy="4"/>
            </a:xfrm>
            <a:custGeom>
              <a:avLst/>
              <a:gdLst/>
              <a:ahLst/>
              <a:cxnLst>
                <a:cxn ang="0">
                  <a:pos x="0" y="0"/>
                </a:cxn>
                <a:cxn ang="0">
                  <a:pos x="0" y="1"/>
                </a:cxn>
                <a:cxn ang="0">
                  <a:pos x="1" y="1"/>
                </a:cxn>
                <a:cxn ang="0">
                  <a:pos x="1" y="1"/>
                </a:cxn>
                <a:cxn ang="0">
                  <a:pos x="1" y="1"/>
                </a:cxn>
                <a:cxn ang="0">
                  <a:pos x="0" y="0"/>
                </a:cxn>
                <a:cxn ang="0">
                  <a:pos x="0" y="0"/>
                </a:cxn>
                <a:cxn ang="0">
                  <a:pos x="0" y="0"/>
                </a:cxn>
                <a:cxn ang="0">
                  <a:pos x="0" y="0"/>
                </a:cxn>
                <a:cxn ang="0">
                  <a:pos x="0" y="0"/>
                </a:cxn>
                <a:cxn ang="0">
                  <a:pos x="0" y="0"/>
                </a:cxn>
                <a:cxn ang="0">
                  <a:pos x="0" y="0"/>
                </a:cxn>
                <a:cxn ang="0">
                  <a:pos x="0" y="0"/>
                </a:cxn>
                <a:cxn ang="0">
                  <a:pos x="1" y="1"/>
                </a:cxn>
                <a:cxn ang="0">
                  <a:pos x="0" y="1"/>
                </a:cxn>
                <a:cxn ang="0">
                  <a:pos x="1" y="1"/>
                </a:cxn>
                <a:cxn ang="0">
                  <a:pos x="1" y="1"/>
                </a:cxn>
                <a:cxn ang="0">
                  <a:pos x="0" y="0"/>
                </a:cxn>
                <a:cxn ang="0">
                  <a:pos x="0" y="0"/>
                </a:cxn>
                <a:cxn ang="0">
                  <a:pos x="0" y="0"/>
                </a:cxn>
              </a:cxnLst>
              <a:rect l="0" t="0" r="r" b="b"/>
              <a:pathLst>
                <a:path w="1" h="1">
                  <a:moveTo>
                    <a:pt x="0" y="0"/>
                  </a:moveTo>
                  <a:cubicBezTo>
                    <a:pt x="0" y="1"/>
                    <a:pt x="0" y="1"/>
                    <a:pt x="0" y="1"/>
                  </a:cubicBezTo>
                  <a:cubicBezTo>
                    <a:pt x="1" y="1"/>
                    <a:pt x="1" y="1"/>
                    <a:pt x="1" y="1"/>
                  </a:cubicBezTo>
                  <a:cubicBezTo>
                    <a:pt x="1" y="1"/>
                    <a:pt x="1" y="1"/>
                    <a:pt x="1" y="1"/>
                  </a:cubicBez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1"/>
                    <a:pt x="1" y="1"/>
                    <a:pt x="1" y="1"/>
                  </a:cubicBezTo>
                  <a:cubicBezTo>
                    <a:pt x="0" y="1"/>
                    <a:pt x="0" y="1"/>
                    <a:pt x="0" y="1"/>
                  </a:cubicBezTo>
                  <a:cubicBezTo>
                    <a:pt x="1" y="1"/>
                    <a:pt x="1" y="1"/>
                    <a:pt x="1" y="1"/>
                  </a:cubicBezTo>
                  <a:cubicBezTo>
                    <a:pt x="1" y="1"/>
                    <a:pt x="1" y="1"/>
                    <a:pt x="1" y="1"/>
                  </a:cubicBezTo>
                  <a:cubicBezTo>
                    <a:pt x="0" y="0"/>
                    <a:pt x="0" y="0"/>
                    <a:pt x="0" y="0"/>
                  </a:cubicBezTo>
                  <a:cubicBezTo>
                    <a:pt x="0" y="0"/>
                    <a:pt x="0" y="0"/>
                    <a:pt x="0" y="0"/>
                  </a:cubicBezTo>
                  <a:cubicBezTo>
                    <a:pt x="0" y="0"/>
                    <a:pt x="0" y="0"/>
                    <a:pt x="0" y="0"/>
                  </a:cubicBezTo>
                </a:path>
              </a:pathLst>
            </a:custGeom>
            <a:solidFill>
              <a:srgbClr val="FFFFFF"/>
            </a:solidFill>
            <a:ln w="9525">
              <a:noFill/>
              <a:round/>
              <a:headEnd/>
              <a:tailEnd/>
            </a:ln>
          </p:spPr>
          <p:txBody>
            <a:bodyPr/>
            <a:lstStyle/>
            <a:p>
              <a:pPr>
                <a:defRPr/>
              </a:pPr>
              <a:endParaRPr lang="en-US" dirty="0"/>
            </a:p>
          </p:txBody>
        </p:sp>
        <p:sp>
          <p:nvSpPr>
            <p:cNvPr id="149" name="Freeform 1571"/>
            <p:cNvSpPr>
              <a:spLocks/>
            </p:cNvSpPr>
            <p:nvPr userDrawn="1"/>
          </p:nvSpPr>
          <p:spPr bwMode="auto">
            <a:xfrm>
              <a:off x="363" y="357"/>
              <a:ext cx="4" cy="4"/>
            </a:xfrm>
            <a:custGeom>
              <a:avLst/>
              <a:gdLst/>
              <a:ahLst/>
              <a:cxnLst>
                <a:cxn ang="0">
                  <a:pos x="0" y="1"/>
                </a:cxn>
                <a:cxn ang="0">
                  <a:pos x="2" y="1"/>
                </a:cxn>
                <a:cxn ang="0">
                  <a:pos x="2" y="0"/>
                </a:cxn>
                <a:cxn ang="0">
                  <a:pos x="0" y="1"/>
                </a:cxn>
              </a:cxnLst>
              <a:rect l="0" t="0" r="r" b="b"/>
              <a:pathLst>
                <a:path w="2" h="1">
                  <a:moveTo>
                    <a:pt x="0" y="1"/>
                  </a:moveTo>
                  <a:cubicBezTo>
                    <a:pt x="1" y="1"/>
                    <a:pt x="2" y="1"/>
                    <a:pt x="2" y="1"/>
                  </a:cubicBezTo>
                  <a:cubicBezTo>
                    <a:pt x="2" y="0"/>
                    <a:pt x="2" y="0"/>
                    <a:pt x="2" y="0"/>
                  </a:cubicBezTo>
                  <a:cubicBezTo>
                    <a:pt x="1" y="0"/>
                    <a:pt x="1" y="1"/>
                    <a:pt x="0" y="1"/>
                  </a:cubicBezTo>
                </a:path>
              </a:pathLst>
            </a:custGeom>
            <a:solidFill>
              <a:srgbClr val="FFFFFF"/>
            </a:solidFill>
            <a:ln w="9525">
              <a:noFill/>
              <a:round/>
              <a:headEnd/>
              <a:tailEnd/>
            </a:ln>
          </p:spPr>
          <p:txBody>
            <a:bodyPr/>
            <a:lstStyle/>
            <a:p>
              <a:pPr>
                <a:defRPr/>
              </a:pPr>
              <a:endParaRPr lang="en-US" dirty="0"/>
            </a:p>
          </p:txBody>
        </p:sp>
        <p:sp>
          <p:nvSpPr>
            <p:cNvPr id="150" name="Freeform 1572"/>
            <p:cNvSpPr>
              <a:spLocks/>
            </p:cNvSpPr>
            <p:nvPr userDrawn="1"/>
          </p:nvSpPr>
          <p:spPr bwMode="auto">
            <a:xfrm>
              <a:off x="363" y="357"/>
              <a:ext cx="4" cy="4"/>
            </a:xfrm>
            <a:custGeom>
              <a:avLst/>
              <a:gdLst/>
              <a:ahLst/>
              <a:cxnLst>
                <a:cxn ang="0">
                  <a:pos x="0" y="1"/>
                </a:cxn>
                <a:cxn ang="0">
                  <a:pos x="1" y="1"/>
                </a:cxn>
                <a:cxn ang="0">
                  <a:pos x="2" y="1"/>
                </a:cxn>
                <a:cxn ang="0">
                  <a:pos x="2" y="1"/>
                </a:cxn>
                <a:cxn ang="0">
                  <a:pos x="2" y="1"/>
                </a:cxn>
                <a:cxn ang="0">
                  <a:pos x="2" y="0"/>
                </a:cxn>
                <a:cxn ang="0">
                  <a:pos x="2" y="0"/>
                </a:cxn>
                <a:cxn ang="0">
                  <a:pos x="2" y="0"/>
                </a:cxn>
                <a:cxn ang="0">
                  <a:pos x="0" y="1"/>
                </a:cxn>
                <a:cxn ang="0">
                  <a:pos x="0" y="1"/>
                </a:cxn>
                <a:cxn ang="0">
                  <a:pos x="1" y="1"/>
                </a:cxn>
                <a:cxn ang="0">
                  <a:pos x="2" y="0"/>
                </a:cxn>
                <a:cxn ang="0">
                  <a:pos x="2" y="0"/>
                </a:cxn>
                <a:cxn ang="0">
                  <a:pos x="2" y="0"/>
                </a:cxn>
                <a:cxn ang="0">
                  <a:pos x="2" y="1"/>
                </a:cxn>
                <a:cxn ang="0">
                  <a:pos x="2" y="1"/>
                </a:cxn>
                <a:cxn ang="0">
                  <a:pos x="2" y="1"/>
                </a:cxn>
                <a:cxn ang="0">
                  <a:pos x="1" y="1"/>
                </a:cxn>
                <a:cxn ang="0">
                  <a:pos x="1" y="1"/>
                </a:cxn>
                <a:cxn ang="0">
                  <a:pos x="0" y="1"/>
                </a:cxn>
                <a:cxn ang="0">
                  <a:pos x="0" y="1"/>
                </a:cxn>
              </a:cxnLst>
              <a:rect l="0" t="0" r="r" b="b"/>
              <a:pathLst>
                <a:path w="2" h="1">
                  <a:moveTo>
                    <a:pt x="0" y="1"/>
                  </a:moveTo>
                  <a:cubicBezTo>
                    <a:pt x="1" y="1"/>
                    <a:pt x="1" y="1"/>
                    <a:pt x="1"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2" y="0"/>
                    <a:pt x="2" y="0"/>
                  </a:cubicBezTo>
                  <a:cubicBezTo>
                    <a:pt x="1" y="0"/>
                    <a:pt x="1" y="0"/>
                    <a:pt x="0" y="1"/>
                  </a:cubicBezTo>
                  <a:cubicBezTo>
                    <a:pt x="0" y="1"/>
                    <a:pt x="0" y="1"/>
                    <a:pt x="0" y="1"/>
                  </a:cubicBezTo>
                  <a:cubicBezTo>
                    <a:pt x="1" y="1"/>
                    <a:pt x="1" y="1"/>
                    <a:pt x="1" y="1"/>
                  </a:cubicBezTo>
                  <a:cubicBezTo>
                    <a:pt x="1" y="1"/>
                    <a:pt x="1" y="1"/>
                    <a:pt x="2" y="0"/>
                  </a:cubicBezTo>
                  <a:cubicBezTo>
                    <a:pt x="2" y="0"/>
                    <a:pt x="2" y="0"/>
                    <a:pt x="2" y="0"/>
                  </a:cubicBezTo>
                  <a:cubicBezTo>
                    <a:pt x="2" y="0"/>
                    <a:pt x="2" y="0"/>
                    <a:pt x="2" y="0"/>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dirty="0"/>
            </a:p>
          </p:txBody>
        </p:sp>
        <p:sp>
          <p:nvSpPr>
            <p:cNvPr id="151" name="Freeform 1573"/>
            <p:cNvSpPr>
              <a:spLocks/>
            </p:cNvSpPr>
            <p:nvPr userDrawn="1"/>
          </p:nvSpPr>
          <p:spPr bwMode="auto">
            <a:xfrm>
              <a:off x="371" y="355"/>
              <a:ext cx="4" cy="2"/>
            </a:xfrm>
            <a:custGeom>
              <a:avLst/>
              <a:gdLst/>
              <a:ahLst/>
              <a:cxnLst>
                <a:cxn ang="0">
                  <a:pos x="0" y="0"/>
                </a:cxn>
                <a:cxn ang="0">
                  <a:pos x="2" y="1"/>
                </a:cxn>
                <a:cxn ang="0">
                  <a:pos x="1" y="0"/>
                </a:cxn>
                <a:cxn ang="0">
                  <a:pos x="0" y="0"/>
                </a:cxn>
              </a:cxnLst>
              <a:rect l="0" t="0" r="r" b="b"/>
              <a:pathLst>
                <a:path w="2" h="1">
                  <a:moveTo>
                    <a:pt x="0" y="0"/>
                  </a:moveTo>
                  <a:cubicBezTo>
                    <a:pt x="1" y="1"/>
                    <a:pt x="1" y="1"/>
                    <a:pt x="2" y="1"/>
                  </a:cubicBezTo>
                  <a:cubicBezTo>
                    <a:pt x="1" y="0"/>
                    <a:pt x="1" y="0"/>
                    <a:pt x="1" y="0"/>
                  </a:cubicBezTo>
                  <a:cubicBezTo>
                    <a:pt x="1" y="0"/>
                    <a:pt x="1" y="0"/>
                    <a:pt x="0" y="0"/>
                  </a:cubicBezTo>
                </a:path>
              </a:pathLst>
            </a:custGeom>
            <a:solidFill>
              <a:srgbClr val="FFFFFF"/>
            </a:solidFill>
            <a:ln w="9525">
              <a:noFill/>
              <a:round/>
              <a:headEnd/>
              <a:tailEnd/>
            </a:ln>
          </p:spPr>
          <p:txBody>
            <a:bodyPr/>
            <a:lstStyle/>
            <a:p>
              <a:pPr>
                <a:defRPr/>
              </a:pPr>
              <a:endParaRPr lang="en-US" dirty="0"/>
            </a:p>
          </p:txBody>
        </p:sp>
        <p:sp>
          <p:nvSpPr>
            <p:cNvPr id="152" name="Freeform 1574"/>
            <p:cNvSpPr>
              <a:spLocks/>
            </p:cNvSpPr>
            <p:nvPr userDrawn="1"/>
          </p:nvSpPr>
          <p:spPr bwMode="auto">
            <a:xfrm>
              <a:off x="371" y="355"/>
              <a:ext cx="4" cy="2"/>
            </a:xfrm>
            <a:custGeom>
              <a:avLst/>
              <a:gdLst/>
              <a:ahLst/>
              <a:cxnLst>
                <a:cxn ang="0">
                  <a:pos x="0" y="0"/>
                </a:cxn>
                <a:cxn ang="0">
                  <a:pos x="1" y="1"/>
                </a:cxn>
                <a:cxn ang="0">
                  <a:pos x="2" y="1"/>
                </a:cxn>
                <a:cxn ang="0">
                  <a:pos x="2" y="0"/>
                </a:cxn>
                <a:cxn ang="0">
                  <a:pos x="2" y="0"/>
                </a:cxn>
                <a:cxn ang="0">
                  <a:pos x="2" y="0"/>
                </a:cxn>
                <a:cxn ang="0">
                  <a:pos x="1" y="0"/>
                </a:cxn>
                <a:cxn ang="0">
                  <a:pos x="0" y="0"/>
                </a:cxn>
                <a:cxn ang="0">
                  <a:pos x="0" y="0"/>
                </a:cxn>
                <a:cxn ang="0">
                  <a:pos x="1" y="0"/>
                </a:cxn>
                <a:cxn ang="0">
                  <a:pos x="1" y="0"/>
                </a:cxn>
                <a:cxn ang="0">
                  <a:pos x="1" y="0"/>
                </a:cxn>
                <a:cxn ang="0">
                  <a:pos x="1" y="0"/>
                </a:cxn>
                <a:cxn ang="0">
                  <a:pos x="1" y="0"/>
                </a:cxn>
                <a:cxn ang="0">
                  <a:pos x="1" y="0"/>
                </a:cxn>
                <a:cxn ang="0">
                  <a:pos x="1" y="1"/>
                </a:cxn>
                <a:cxn ang="0">
                  <a:pos x="2" y="1"/>
                </a:cxn>
                <a:cxn ang="0">
                  <a:pos x="2" y="0"/>
                </a:cxn>
                <a:cxn ang="0">
                  <a:pos x="1" y="0"/>
                </a:cxn>
                <a:cxn ang="0">
                  <a:pos x="1" y="0"/>
                </a:cxn>
                <a:cxn ang="0">
                  <a:pos x="0" y="0"/>
                </a:cxn>
                <a:cxn ang="0">
                  <a:pos x="0" y="0"/>
                </a:cxn>
              </a:cxnLst>
              <a:rect l="0" t="0" r="r" b="b"/>
              <a:pathLst>
                <a:path w="2" h="1">
                  <a:moveTo>
                    <a:pt x="0" y="0"/>
                  </a:moveTo>
                  <a:cubicBezTo>
                    <a:pt x="1" y="1"/>
                    <a:pt x="1" y="1"/>
                    <a:pt x="1" y="1"/>
                  </a:cubicBezTo>
                  <a:cubicBezTo>
                    <a:pt x="2" y="1"/>
                    <a:pt x="2" y="1"/>
                    <a:pt x="2" y="1"/>
                  </a:cubicBezTo>
                  <a:cubicBezTo>
                    <a:pt x="2" y="0"/>
                    <a:pt x="2" y="0"/>
                    <a:pt x="2" y="0"/>
                  </a:cubicBezTo>
                  <a:cubicBezTo>
                    <a:pt x="2" y="0"/>
                    <a:pt x="2" y="0"/>
                    <a:pt x="2" y="0"/>
                  </a:cubicBezTo>
                  <a:cubicBezTo>
                    <a:pt x="2" y="0"/>
                    <a:pt x="2" y="0"/>
                    <a:pt x="2" y="0"/>
                  </a:cubicBezTo>
                  <a:cubicBezTo>
                    <a:pt x="1" y="0"/>
                    <a:pt x="1" y="0"/>
                    <a:pt x="1" y="0"/>
                  </a:cubicBezTo>
                  <a:cubicBezTo>
                    <a:pt x="1"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2" y="1"/>
                    <a:pt x="2" y="1"/>
                    <a:pt x="2" y="1"/>
                  </a:cubicBezTo>
                  <a:cubicBezTo>
                    <a:pt x="2" y="0"/>
                    <a:pt x="2" y="0"/>
                    <a:pt x="2" y="0"/>
                  </a:cubicBezTo>
                  <a:cubicBezTo>
                    <a:pt x="1" y="0"/>
                    <a:pt x="1" y="0"/>
                    <a:pt x="1" y="0"/>
                  </a:cubicBezTo>
                  <a:cubicBezTo>
                    <a:pt x="1" y="0"/>
                    <a:pt x="1" y="0"/>
                    <a:pt x="1" y="0"/>
                  </a:cubicBezTo>
                  <a:cubicBezTo>
                    <a:pt x="0" y="0"/>
                    <a:pt x="0" y="0"/>
                    <a:pt x="0" y="0"/>
                  </a:cubicBezTo>
                  <a:cubicBezTo>
                    <a:pt x="0" y="0"/>
                    <a:pt x="0" y="0"/>
                    <a:pt x="0" y="0"/>
                  </a:cubicBezTo>
                </a:path>
              </a:pathLst>
            </a:custGeom>
            <a:solidFill>
              <a:srgbClr val="FFFFFF"/>
            </a:solidFill>
            <a:ln w="9525">
              <a:noFill/>
              <a:round/>
              <a:headEnd/>
              <a:tailEnd/>
            </a:ln>
          </p:spPr>
          <p:txBody>
            <a:bodyPr/>
            <a:lstStyle/>
            <a:p>
              <a:pPr>
                <a:defRPr/>
              </a:pPr>
              <a:endParaRPr lang="en-US" dirty="0"/>
            </a:p>
          </p:txBody>
        </p:sp>
        <p:sp>
          <p:nvSpPr>
            <p:cNvPr id="153" name="Freeform 1575"/>
            <p:cNvSpPr>
              <a:spLocks/>
            </p:cNvSpPr>
            <p:nvPr userDrawn="1"/>
          </p:nvSpPr>
          <p:spPr bwMode="auto">
            <a:xfrm>
              <a:off x="375" y="355"/>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1" y="1"/>
                    <a:pt x="0" y="1"/>
                    <a:pt x="0" y="1"/>
                  </a:cubicBezTo>
                </a:path>
              </a:pathLst>
            </a:custGeom>
            <a:solidFill>
              <a:srgbClr val="FFFFFF"/>
            </a:solidFill>
            <a:ln w="9525">
              <a:noFill/>
              <a:round/>
              <a:headEnd/>
              <a:tailEnd/>
            </a:ln>
          </p:spPr>
          <p:txBody>
            <a:bodyPr/>
            <a:lstStyle/>
            <a:p>
              <a:pPr>
                <a:defRPr/>
              </a:pPr>
              <a:endParaRPr lang="en-US" dirty="0"/>
            </a:p>
          </p:txBody>
        </p:sp>
        <p:sp>
          <p:nvSpPr>
            <p:cNvPr id="154" name="Freeform 1576"/>
            <p:cNvSpPr>
              <a:spLocks/>
            </p:cNvSpPr>
            <p:nvPr userDrawn="1"/>
          </p:nvSpPr>
          <p:spPr bwMode="auto">
            <a:xfrm>
              <a:off x="375" y="355"/>
              <a:ext cx="4" cy="2"/>
            </a:xfrm>
            <a:custGeom>
              <a:avLst/>
              <a:gdLst/>
              <a:ahLst/>
              <a:cxnLst>
                <a:cxn ang="0">
                  <a:pos x="0" y="1"/>
                </a:cxn>
                <a:cxn ang="0">
                  <a:pos x="2" y="1"/>
                </a:cxn>
                <a:cxn ang="0">
                  <a:pos x="2" y="0"/>
                </a:cxn>
                <a:cxn ang="0">
                  <a:pos x="1" y="0"/>
                </a:cxn>
                <a:cxn ang="0">
                  <a:pos x="0" y="1"/>
                </a:cxn>
                <a:cxn ang="0">
                  <a:pos x="0" y="1"/>
                </a:cxn>
                <a:cxn ang="0">
                  <a:pos x="0" y="1"/>
                </a:cxn>
                <a:cxn ang="0">
                  <a:pos x="1" y="1"/>
                </a:cxn>
                <a:cxn ang="0">
                  <a:pos x="1" y="0"/>
                </a:cxn>
                <a:cxn ang="0">
                  <a:pos x="1" y="0"/>
                </a:cxn>
                <a:cxn ang="0">
                  <a:pos x="0" y="1"/>
                </a:cxn>
                <a:cxn ang="0">
                  <a:pos x="0" y="1"/>
                </a:cxn>
                <a:cxn ang="0">
                  <a:pos x="0" y="1"/>
                </a:cxn>
              </a:cxnLst>
              <a:rect l="0" t="0" r="r" b="b"/>
              <a:pathLst>
                <a:path w="2" h="1">
                  <a:moveTo>
                    <a:pt x="0" y="1"/>
                  </a:moveTo>
                  <a:cubicBezTo>
                    <a:pt x="1" y="1"/>
                    <a:pt x="1" y="1"/>
                    <a:pt x="2" y="1"/>
                  </a:cubicBezTo>
                  <a:cubicBezTo>
                    <a:pt x="2" y="0"/>
                    <a:pt x="2" y="0"/>
                    <a:pt x="2" y="0"/>
                  </a:cubicBezTo>
                  <a:cubicBezTo>
                    <a:pt x="1" y="0"/>
                    <a:pt x="1" y="0"/>
                    <a:pt x="1" y="0"/>
                  </a:cubicBezTo>
                  <a:cubicBezTo>
                    <a:pt x="1" y="0"/>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1"/>
                    <a:pt x="1"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dirty="0"/>
            </a:p>
          </p:txBody>
        </p:sp>
        <p:sp>
          <p:nvSpPr>
            <p:cNvPr id="155" name="Freeform 1577"/>
            <p:cNvSpPr>
              <a:spLocks/>
            </p:cNvSpPr>
            <p:nvPr userDrawn="1"/>
          </p:nvSpPr>
          <p:spPr bwMode="auto">
            <a:xfrm>
              <a:off x="383" y="351"/>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0" y="1"/>
                    <a:pt x="0" y="1"/>
                    <a:pt x="0" y="1"/>
                  </a:cubicBezTo>
                </a:path>
              </a:pathLst>
            </a:custGeom>
            <a:solidFill>
              <a:srgbClr val="FFFFFF"/>
            </a:solidFill>
            <a:ln w="9525">
              <a:noFill/>
              <a:round/>
              <a:headEnd/>
              <a:tailEnd/>
            </a:ln>
          </p:spPr>
          <p:txBody>
            <a:bodyPr/>
            <a:lstStyle/>
            <a:p>
              <a:pPr>
                <a:defRPr/>
              </a:pPr>
              <a:endParaRPr lang="en-US" dirty="0"/>
            </a:p>
          </p:txBody>
        </p:sp>
        <p:sp>
          <p:nvSpPr>
            <p:cNvPr id="156" name="Freeform 1578"/>
            <p:cNvSpPr>
              <a:spLocks/>
            </p:cNvSpPr>
            <p:nvPr userDrawn="1"/>
          </p:nvSpPr>
          <p:spPr bwMode="auto">
            <a:xfrm>
              <a:off x="383" y="351"/>
              <a:ext cx="2" cy="2"/>
            </a:xfrm>
            <a:custGeom>
              <a:avLst/>
              <a:gdLst/>
              <a:ahLst/>
              <a:cxnLst>
                <a:cxn ang="0">
                  <a:pos x="0" y="1"/>
                </a:cxn>
                <a:cxn ang="0">
                  <a:pos x="1" y="1"/>
                </a:cxn>
                <a:cxn ang="0">
                  <a:pos x="1" y="0"/>
                </a:cxn>
                <a:cxn ang="0">
                  <a:pos x="1" y="0"/>
                </a:cxn>
                <a:cxn ang="0">
                  <a:pos x="1" y="0"/>
                </a:cxn>
                <a:cxn ang="0">
                  <a:pos x="0" y="1"/>
                </a:cxn>
                <a:cxn ang="0">
                  <a:pos x="0" y="1"/>
                </a:cxn>
                <a:cxn ang="0">
                  <a:pos x="0" y="1"/>
                </a:cxn>
                <a:cxn ang="0">
                  <a:pos x="1" y="1"/>
                </a:cxn>
                <a:cxn ang="0">
                  <a:pos x="1" y="0"/>
                </a:cxn>
                <a:cxn ang="0">
                  <a:pos x="1" y="0"/>
                </a:cxn>
                <a:cxn ang="0">
                  <a:pos x="1" y="1"/>
                </a:cxn>
                <a:cxn ang="0">
                  <a:pos x="0" y="1"/>
                </a:cxn>
                <a:cxn ang="0">
                  <a:pos x="0" y="1"/>
                </a:cxn>
                <a:cxn ang="0">
                  <a:pos x="0" y="1"/>
                </a:cxn>
              </a:cxnLst>
              <a:rect l="0" t="0" r="r" b="b"/>
              <a:pathLst>
                <a:path w="1" h="1">
                  <a:moveTo>
                    <a:pt x="0" y="1"/>
                  </a:moveTo>
                  <a:cubicBezTo>
                    <a:pt x="1" y="1"/>
                    <a:pt x="1" y="1"/>
                    <a:pt x="1" y="1"/>
                  </a:cubicBezTo>
                  <a:cubicBezTo>
                    <a:pt x="1" y="1"/>
                    <a:pt x="1" y="1"/>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1"/>
                    <a:pt x="1" y="1"/>
                    <a:pt x="1" y="1"/>
                  </a:cubicBezTo>
                  <a:cubicBezTo>
                    <a:pt x="0" y="1"/>
                    <a:pt x="0"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dirty="0"/>
            </a:p>
          </p:txBody>
        </p:sp>
        <p:sp>
          <p:nvSpPr>
            <p:cNvPr id="157" name="Freeform 1579"/>
            <p:cNvSpPr>
              <a:spLocks/>
            </p:cNvSpPr>
            <p:nvPr userDrawn="1"/>
          </p:nvSpPr>
          <p:spPr bwMode="auto">
            <a:xfrm>
              <a:off x="375" y="351"/>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p:spPr>
          <p:txBody>
            <a:bodyPr/>
            <a:lstStyle/>
            <a:p>
              <a:pPr>
                <a:defRPr/>
              </a:pPr>
              <a:endParaRPr lang="en-US" dirty="0"/>
            </a:p>
          </p:txBody>
        </p:sp>
        <p:sp>
          <p:nvSpPr>
            <p:cNvPr id="158" name="Freeform 1580"/>
            <p:cNvSpPr>
              <a:spLocks/>
            </p:cNvSpPr>
            <p:nvPr userDrawn="1"/>
          </p:nvSpPr>
          <p:spPr bwMode="auto">
            <a:xfrm>
              <a:off x="375" y="351"/>
              <a:ext cx="2" cy="2"/>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close/>
                </a:path>
              </a:pathLst>
            </a:custGeom>
            <a:solidFill>
              <a:srgbClr val="FFFFFF"/>
            </a:solidFill>
            <a:ln w="9525">
              <a:noFill/>
              <a:round/>
              <a:headEnd/>
              <a:tailEnd/>
            </a:ln>
          </p:spPr>
          <p:txBody>
            <a:bodyPr/>
            <a:lstStyle/>
            <a:p>
              <a:pPr>
                <a:defRPr/>
              </a:pPr>
              <a:endParaRPr lang="en-US" dirty="0"/>
            </a:p>
          </p:txBody>
        </p:sp>
        <p:sp>
          <p:nvSpPr>
            <p:cNvPr id="159" name="Line 1581"/>
            <p:cNvSpPr>
              <a:spLocks noChangeShapeType="1"/>
            </p:cNvSpPr>
            <p:nvPr userDrawn="1"/>
          </p:nvSpPr>
          <p:spPr bwMode="auto">
            <a:xfrm>
              <a:off x="375" y="353"/>
              <a:ext cx="1" cy="1"/>
            </a:xfrm>
            <a:prstGeom prst="line">
              <a:avLst/>
            </a:prstGeom>
            <a:noFill/>
            <a:ln w="9525">
              <a:noFill/>
              <a:round/>
              <a:headEnd/>
              <a:tailEnd/>
            </a:ln>
          </p:spPr>
          <p:txBody>
            <a:bodyPr/>
            <a:lstStyle/>
            <a:p>
              <a:pPr>
                <a:defRPr/>
              </a:pPr>
              <a:endParaRPr lang="en-US" dirty="0"/>
            </a:p>
          </p:txBody>
        </p:sp>
        <p:sp>
          <p:nvSpPr>
            <p:cNvPr id="160" name="Line 1582"/>
            <p:cNvSpPr>
              <a:spLocks noChangeShapeType="1"/>
            </p:cNvSpPr>
            <p:nvPr userDrawn="1"/>
          </p:nvSpPr>
          <p:spPr bwMode="auto">
            <a:xfrm>
              <a:off x="375" y="353"/>
              <a:ext cx="1" cy="1"/>
            </a:xfrm>
            <a:prstGeom prst="line">
              <a:avLst/>
            </a:prstGeom>
            <a:noFill/>
            <a:ln w="9525">
              <a:noFill/>
              <a:round/>
              <a:headEnd/>
              <a:tailEnd/>
            </a:ln>
          </p:spPr>
          <p:txBody>
            <a:bodyPr/>
            <a:lstStyle/>
            <a:p>
              <a:pPr>
                <a:defRPr/>
              </a:pPr>
              <a:endParaRPr lang="en-US" dirty="0"/>
            </a:p>
          </p:txBody>
        </p:sp>
        <p:sp>
          <p:nvSpPr>
            <p:cNvPr id="161" name="Freeform 1583"/>
            <p:cNvSpPr>
              <a:spLocks/>
            </p:cNvSpPr>
            <p:nvPr userDrawn="1"/>
          </p:nvSpPr>
          <p:spPr bwMode="auto">
            <a:xfrm>
              <a:off x="375" y="351"/>
              <a:ext cx="2" cy="2"/>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close/>
                </a:path>
              </a:pathLst>
            </a:custGeom>
            <a:solidFill>
              <a:srgbClr val="FFFFFF"/>
            </a:solidFill>
            <a:ln w="9525">
              <a:noFill/>
              <a:round/>
              <a:headEnd/>
              <a:tailEnd/>
            </a:ln>
          </p:spPr>
          <p:txBody>
            <a:bodyPr/>
            <a:lstStyle/>
            <a:p>
              <a:pPr>
                <a:defRPr/>
              </a:pPr>
              <a:endParaRPr lang="en-US" dirty="0"/>
            </a:p>
          </p:txBody>
        </p:sp>
        <p:sp>
          <p:nvSpPr>
            <p:cNvPr id="162" name="Freeform 1584"/>
            <p:cNvSpPr>
              <a:spLocks/>
            </p:cNvSpPr>
            <p:nvPr userDrawn="1"/>
          </p:nvSpPr>
          <p:spPr bwMode="auto">
            <a:xfrm>
              <a:off x="375" y="395"/>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pPr>
                <a:defRPr/>
              </a:pPr>
              <a:endParaRPr lang="en-US" dirty="0"/>
            </a:p>
          </p:txBody>
        </p:sp>
        <p:sp>
          <p:nvSpPr>
            <p:cNvPr id="163" name="Freeform 1585"/>
            <p:cNvSpPr>
              <a:spLocks/>
            </p:cNvSpPr>
            <p:nvPr userDrawn="1"/>
          </p:nvSpPr>
          <p:spPr bwMode="auto">
            <a:xfrm>
              <a:off x="461" y="341"/>
              <a:ext cx="4" cy="4"/>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defRPr/>
              </a:pPr>
              <a:endParaRPr lang="en-US" dirty="0"/>
            </a:p>
          </p:txBody>
        </p:sp>
        <p:sp>
          <p:nvSpPr>
            <p:cNvPr id="164" name="Freeform 1586"/>
            <p:cNvSpPr>
              <a:spLocks/>
            </p:cNvSpPr>
            <p:nvPr userDrawn="1"/>
          </p:nvSpPr>
          <p:spPr bwMode="auto">
            <a:xfrm>
              <a:off x="461" y="341"/>
              <a:ext cx="4" cy="4"/>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close/>
                </a:path>
              </a:pathLst>
            </a:custGeom>
            <a:solidFill>
              <a:srgbClr val="000000"/>
            </a:solidFill>
            <a:ln w="9525">
              <a:noFill/>
              <a:round/>
              <a:headEnd/>
              <a:tailEnd/>
            </a:ln>
          </p:spPr>
          <p:txBody>
            <a:bodyPr/>
            <a:lstStyle/>
            <a:p>
              <a:pPr>
                <a:defRPr/>
              </a:pPr>
              <a:endParaRPr lang="en-US" dirty="0"/>
            </a:p>
          </p:txBody>
        </p:sp>
        <p:sp>
          <p:nvSpPr>
            <p:cNvPr id="165" name="Freeform 1587"/>
            <p:cNvSpPr>
              <a:spLocks/>
            </p:cNvSpPr>
            <p:nvPr userDrawn="1"/>
          </p:nvSpPr>
          <p:spPr bwMode="auto">
            <a:xfrm>
              <a:off x="463" y="359"/>
              <a:ext cx="2" cy="2"/>
            </a:xfrm>
            <a:custGeom>
              <a:avLst/>
              <a:gdLst/>
              <a:ahLst/>
              <a:cxnLst>
                <a:cxn ang="0">
                  <a:pos x="0" y="1"/>
                </a:cxn>
                <a:cxn ang="0">
                  <a:pos x="0" y="1"/>
                </a:cxn>
              </a:cxnLst>
              <a:rect l="0" t="0" r="r" b="b"/>
              <a:pathLst>
                <a:path w="1" h="1">
                  <a:moveTo>
                    <a:pt x="0" y="1"/>
                  </a:moveTo>
                  <a:cubicBezTo>
                    <a:pt x="0" y="1"/>
                    <a:pt x="1" y="0"/>
                    <a:pt x="0" y="1"/>
                  </a:cubicBezTo>
                </a:path>
              </a:pathLst>
            </a:custGeom>
            <a:solidFill>
              <a:srgbClr val="000000"/>
            </a:solidFill>
            <a:ln w="9525">
              <a:noFill/>
              <a:round/>
              <a:headEnd/>
              <a:tailEnd/>
            </a:ln>
          </p:spPr>
          <p:txBody>
            <a:bodyPr/>
            <a:lstStyle/>
            <a:p>
              <a:pPr>
                <a:defRPr/>
              </a:pPr>
              <a:endParaRPr lang="en-US" dirty="0"/>
            </a:p>
          </p:txBody>
        </p:sp>
        <p:sp>
          <p:nvSpPr>
            <p:cNvPr id="166" name="Freeform 1588"/>
            <p:cNvSpPr>
              <a:spLocks/>
            </p:cNvSpPr>
            <p:nvPr userDrawn="1"/>
          </p:nvSpPr>
          <p:spPr bwMode="auto">
            <a:xfrm>
              <a:off x="463" y="359"/>
              <a:ext cx="2" cy="2"/>
            </a:xfrm>
            <a:custGeom>
              <a:avLst/>
              <a:gdLst/>
              <a:ahLst/>
              <a:cxnLst>
                <a:cxn ang="0">
                  <a:pos x="2" y="2"/>
                </a:cxn>
                <a:cxn ang="0">
                  <a:pos x="2" y="2"/>
                </a:cxn>
                <a:cxn ang="0">
                  <a:pos x="2" y="2"/>
                </a:cxn>
                <a:cxn ang="0">
                  <a:pos x="2" y="2"/>
                </a:cxn>
                <a:cxn ang="0">
                  <a:pos x="2" y="2"/>
                </a:cxn>
                <a:cxn ang="0">
                  <a:pos x="0" y="0"/>
                </a:cxn>
                <a:cxn ang="0">
                  <a:pos x="0" y="2"/>
                </a:cxn>
                <a:cxn ang="0">
                  <a:pos x="2" y="2"/>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2"/>
                </a:cxn>
                <a:cxn ang="0">
                  <a:pos x="2" y="2"/>
                </a:cxn>
                <a:cxn ang="0">
                  <a:pos x="2" y="2"/>
                </a:cxn>
                <a:cxn ang="0">
                  <a:pos x="2" y="0"/>
                </a:cxn>
                <a:cxn ang="0">
                  <a:pos x="0" y="0"/>
                </a:cxn>
                <a:cxn ang="0">
                  <a:pos x="0" y="0"/>
                </a:cxn>
                <a:cxn ang="0">
                  <a:pos x="0" y="2"/>
                </a:cxn>
                <a:cxn ang="0">
                  <a:pos x="0" y="2"/>
                </a:cxn>
                <a:cxn ang="0">
                  <a:pos x="2" y="2"/>
                </a:cxn>
              </a:cxnLst>
              <a:rect l="0" t="0" r="r" b="b"/>
              <a:pathLst>
                <a:path w="2" h="2">
                  <a:moveTo>
                    <a:pt x="2" y="2"/>
                  </a:moveTo>
                  <a:lnTo>
                    <a:pt x="2" y="2"/>
                  </a:lnTo>
                  <a:lnTo>
                    <a:pt x="2" y="2"/>
                  </a:lnTo>
                  <a:lnTo>
                    <a:pt x="2" y="2"/>
                  </a:lnTo>
                  <a:lnTo>
                    <a:pt x="2" y="2"/>
                  </a:lnTo>
                  <a:lnTo>
                    <a:pt x="0" y="0"/>
                  </a:lnTo>
                  <a:lnTo>
                    <a:pt x="0" y="2"/>
                  </a:lnTo>
                  <a:lnTo>
                    <a:pt x="2" y="2"/>
                  </a:lnTo>
                  <a:lnTo>
                    <a:pt x="0" y="0"/>
                  </a:lnTo>
                  <a:lnTo>
                    <a:pt x="0" y="2"/>
                  </a:lnTo>
                  <a:lnTo>
                    <a:pt x="0" y="0"/>
                  </a:lnTo>
                  <a:lnTo>
                    <a:pt x="0" y="0"/>
                  </a:lnTo>
                  <a:lnTo>
                    <a:pt x="0" y="0"/>
                  </a:lnTo>
                  <a:lnTo>
                    <a:pt x="0" y="0"/>
                  </a:lnTo>
                  <a:lnTo>
                    <a:pt x="0" y="0"/>
                  </a:lnTo>
                  <a:lnTo>
                    <a:pt x="0" y="0"/>
                  </a:lnTo>
                  <a:lnTo>
                    <a:pt x="0" y="0"/>
                  </a:lnTo>
                  <a:lnTo>
                    <a:pt x="0" y="0"/>
                  </a:lnTo>
                  <a:lnTo>
                    <a:pt x="0" y="2"/>
                  </a:lnTo>
                  <a:lnTo>
                    <a:pt x="0" y="2"/>
                  </a:lnTo>
                  <a:lnTo>
                    <a:pt x="2" y="2"/>
                  </a:lnTo>
                  <a:lnTo>
                    <a:pt x="2" y="2"/>
                  </a:lnTo>
                  <a:lnTo>
                    <a:pt x="2" y="2"/>
                  </a:lnTo>
                  <a:lnTo>
                    <a:pt x="2" y="2"/>
                  </a:lnTo>
                  <a:lnTo>
                    <a:pt x="2" y="0"/>
                  </a:lnTo>
                  <a:lnTo>
                    <a:pt x="0" y="0"/>
                  </a:lnTo>
                  <a:lnTo>
                    <a:pt x="0" y="0"/>
                  </a:lnTo>
                  <a:lnTo>
                    <a:pt x="0" y="2"/>
                  </a:lnTo>
                  <a:lnTo>
                    <a:pt x="0" y="2"/>
                  </a:lnTo>
                  <a:lnTo>
                    <a:pt x="2" y="2"/>
                  </a:lnTo>
                  <a:close/>
                </a:path>
              </a:pathLst>
            </a:custGeom>
            <a:solidFill>
              <a:srgbClr val="000000"/>
            </a:solidFill>
            <a:ln w="9525">
              <a:noFill/>
              <a:round/>
              <a:headEnd/>
              <a:tailEnd/>
            </a:ln>
          </p:spPr>
          <p:txBody>
            <a:bodyPr/>
            <a:lstStyle/>
            <a:p>
              <a:pPr>
                <a:defRPr/>
              </a:pPr>
              <a:endParaRPr lang="en-US" dirty="0"/>
            </a:p>
          </p:txBody>
        </p:sp>
        <p:sp>
          <p:nvSpPr>
            <p:cNvPr id="167" name="Freeform 1589"/>
            <p:cNvSpPr>
              <a:spLocks/>
            </p:cNvSpPr>
            <p:nvPr userDrawn="1"/>
          </p:nvSpPr>
          <p:spPr bwMode="auto">
            <a:xfrm>
              <a:off x="463" y="359"/>
              <a:ext cx="2" cy="2"/>
            </a:xfrm>
            <a:custGeom>
              <a:avLst/>
              <a:gdLst/>
              <a:ahLst/>
              <a:cxnLst>
                <a:cxn ang="0">
                  <a:pos x="2" y="2"/>
                </a:cxn>
                <a:cxn ang="0">
                  <a:pos x="2" y="2"/>
                </a:cxn>
                <a:cxn ang="0">
                  <a:pos x="2" y="2"/>
                </a:cxn>
                <a:cxn ang="0">
                  <a:pos x="2" y="2"/>
                </a:cxn>
                <a:cxn ang="0">
                  <a:pos x="2" y="2"/>
                </a:cxn>
                <a:cxn ang="0">
                  <a:pos x="0" y="0"/>
                </a:cxn>
                <a:cxn ang="0">
                  <a:pos x="0" y="2"/>
                </a:cxn>
                <a:cxn ang="0">
                  <a:pos x="2" y="2"/>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2"/>
                </a:cxn>
                <a:cxn ang="0">
                  <a:pos x="2" y="2"/>
                </a:cxn>
                <a:cxn ang="0">
                  <a:pos x="2" y="2"/>
                </a:cxn>
                <a:cxn ang="0">
                  <a:pos x="2" y="0"/>
                </a:cxn>
                <a:cxn ang="0">
                  <a:pos x="0" y="0"/>
                </a:cxn>
                <a:cxn ang="0">
                  <a:pos x="0" y="0"/>
                </a:cxn>
                <a:cxn ang="0">
                  <a:pos x="0" y="2"/>
                </a:cxn>
                <a:cxn ang="0">
                  <a:pos x="0" y="2"/>
                </a:cxn>
                <a:cxn ang="0">
                  <a:pos x="2" y="2"/>
                </a:cxn>
              </a:cxnLst>
              <a:rect l="0" t="0" r="r" b="b"/>
              <a:pathLst>
                <a:path w="2" h="2">
                  <a:moveTo>
                    <a:pt x="2" y="2"/>
                  </a:moveTo>
                  <a:lnTo>
                    <a:pt x="2" y="2"/>
                  </a:lnTo>
                  <a:lnTo>
                    <a:pt x="2" y="2"/>
                  </a:lnTo>
                  <a:lnTo>
                    <a:pt x="2" y="2"/>
                  </a:lnTo>
                  <a:lnTo>
                    <a:pt x="2" y="2"/>
                  </a:lnTo>
                  <a:lnTo>
                    <a:pt x="0" y="0"/>
                  </a:lnTo>
                  <a:lnTo>
                    <a:pt x="0" y="2"/>
                  </a:lnTo>
                  <a:lnTo>
                    <a:pt x="2" y="2"/>
                  </a:lnTo>
                  <a:lnTo>
                    <a:pt x="0" y="0"/>
                  </a:lnTo>
                  <a:lnTo>
                    <a:pt x="0" y="2"/>
                  </a:lnTo>
                  <a:lnTo>
                    <a:pt x="0" y="0"/>
                  </a:lnTo>
                  <a:lnTo>
                    <a:pt x="0" y="0"/>
                  </a:lnTo>
                  <a:lnTo>
                    <a:pt x="0" y="0"/>
                  </a:lnTo>
                  <a:lnTo>
                    <a:pt x="0" y="0"/>
                  </a:lnTo>
                  <a:lnTo>
                    <a:pt x="0" y="0"/>
                  </a:lnTo>
                  <a:lnTo>
                    <a:pt x="0" y="0"/>
                  </a:lnTo>
                  <a:lnTo>
                    <a:pt x="0" y="0"/>
                  </a:lnTo>
                  <a:lnTo>
                    <a:pt x="0" y="0"/>
                  </a:lnTo>
                  <a:lnTo>
                    <a:pt x="0" y="2"/>
                  </a:lnTo>
                  <a:lnTo>
                    <a:pt x="0" y="2"/>
                  </a:lnTo>
                  <a:lnTo>
                    <a:pt x="2" y="2"/>
                  </a:lnTo>
                  <a:lnTo>
                    <a:pt x="2" y="2"/>
                  </a:lnTo>
                  <a:lnTo>
                    <a:pt x="2" y="2"/>
                  </a:lnTo>
                  <a:lnTo>
                    <a:pt x="2" y="2"/>
                  </a:lnTo>
                  <a:lnTo>
                    <a:pt x="2" y="0"/>
                  </a:lnTo>
                  <a:lnTo>
                    <a:pt x="0" y="0"/>
                  </a:lnTo>
                  <a:lnTo>
                    <a:pt x="0" y="0"/>
                  </a:lnTo>
                  <a:lnTo>
                    <a:pt x="0" y="2"/>
                  </a:lnTo>
                  <a:lnTo>
                    <a:pt x="0" y="2"/>
                  </a:lnTo>
                  <a:lnTo>
                    <a:pt x="2" y="2"/>
                  </a:lnTo>
                </a:path>
              </a:pathLst>
            </a:custGeom>
            <a:noFill/>
            <a:ln w="9525">
              <a:noFill/>
              <a:round/>
              <a:headEnd/>
              <a:tailEnd/>
            </a:ln>
          </p:spPr>
          <p:txBody>
            <a:bodyPr/>
            <a:lstStyle/>
            <a:p>
              <a:pPr>
                <a:defRPr/>
              </a:pPr>
              <a:endParaRPr lang="en-US" dirty="0"/>
            </a:p>
          </p:txBody>
        </p:sp>
        <p:sp>
          <p:nvSpPr>
            <p:cNvPr id="168" name="Freeform 1590"/>
            <p:cNvSpPr>
              <a:spLocks/>
            </p:cNvSpPr>
            <p:nvPr userDrawn="1"/>
          </p:nvSpPr>
          <p:spPr bwMode="auto">
            <a:xfrm>
              <a:off x="465" y="361"/>
              <a:ext cx="1" cy="4"/>
            </a:xfrm>
            <a:custGeom>
              <a:avLst/>
              <a:gdLst/>
              <a:ahLst/>
              <a:cxnLst>
                <a:cxn ang="0">
                  <a:pos x="0" y="0"/>
                </a:cxn>
                <a:cxn ang="0">
                  <a:pos x="0" y="2"/>
                </a:cxn>
                <a:cxn ang="0">
                  <a:pos x="0" y="0"/>
                </a:cxn>
                <a:cxn ang="0">
                  <a:pos x="0" y="0"/>
                </a:cxn>
              </a:cxnLst>
              <a:rect l="0" t="0" r="r" b="b"/>
              <a:pathLst>
                <a:path h="2">
                  <a:moveTo>
                    <a:pt x="0" y="0"/>
                  </a:moveTo>
                  <a:cubicBezTo>
                    <a:pt x="0" y="1"/>
                    <a:pt x="0" y="1"/>
                    <a:pt x="0" y="2"/>
                  </a:cubicBezTo>
                  <a:cubicBezTo>
                    <a:pt x="0" y="1"/>
                    <a:pt x="0" y="0"/>
                    <a:pt x="0" y="0"/>
                  </a:cubicBezTo>
                  <a:cubicBezTo>
                    <a:pt x="0" y="0"/>
                    <a:pt x="0" y="0"/>
                    <a:pt x="0" y="0"/>
                  </a:cubicBezTo>
                </a:path>
              </a:pathLst>
            </a:custGeom>
            <a:solidFill>
              <a:srgbClr val="000000"/>
            </a:solidFill>
            <a:ln w="9525">
              <a:noFill/>
              <a:round/>
              <a:headEnd/>
              <a:tailEnd/>
            </a:ln>
          </p:spPr>
          <p:txBody>
            <a:bodyPr/>
            <a:lstStyle/>
            <a:p>
              <a:pPr>
                <a:defRPr/>
              </a:pPr>
              <a:endParaRPr lang="en-US" dirty="0"/>
            </a:p>
          </p:txBody>
        </p:sp>
        <p:sp>
          <p:nvSpPr>
            <p:cNvPr id="169" name="Freeform 1591"/>
            <p:cNvSpPr>
              <a:spLocks/>
            </p:cNvSpPr>
            <p:nvPr userDrawn="1"/>
          </p:nvSpPr>
          <p:spPr bwMode="auto">
            <a:xfrm>
              <a:off x="463" y="359"/>
              <a:ext cx="2" cy="4"/>
            </a:xfrm>
            <a:custGeom>
              <a:avLst/>
              <a:gdLst/>
              <a:ahLst/>
              <a:cxnLst>
                <a:cxn ang="0">
                  <a:pos x="1" y="1"/>
                </a:cxn>
                <a:cxn ang="0">
                  <a:pos x="0" y="2"/>
                </a:cxn>
                <a:cxn ang="0">
                  <a:pos x="1" y="3"/>
                </a:cxn>
                <a:cxn ang="0">
                  <a:pos x="1" y="3"/>
                </a:cxn>
                <a:cxn ang="0">
                  <a:pos x="1" y="1"/>
                </a:cxn>
                <a:cxn ang="0">
                  <a:pos x="1" y="0"/>
                </a:cxn>
                <a:cxn ang="0">
                  <a:pos x="1" y="1"/>
                </a:cxn>
                <a:cxn ang="0">
                  <a:pos x="1" y="1"/>
                </a:cxn>
                <a:cxn ang="0">
                  <a:pos x="1" y="1"/>
                </a:cxn>
                <a:cxn ang="0">
                  <a:pos x="1" y="1"/>
                </a:cxn>
                <a:cxn ang="0">
                  <a:pos x="1" y="1"/>
                </a:cxn>
                <a:cxn ang="0">
                  <a:pos x="1" y="1"/>
                </a:cxn>
                <a:cxn ang="0">
                  <a:pos x="1" y="1"/>
                </a:cxn>
                <a:cxn ang="0">
                  <a:pos x="0" y="2"/>
                </a:cxn>
                <a:cxn ang="0">
                  <a:pos x="1" y="3"/>
                </a:cxn>
                <a:cxn ang="0">
                  <a:pos x="1" y="3"/>
                </a:cxn>
                <a:cxn ang="0">
                  <a:pos x="1" y="1"/>
                </a:cxn>
                <a:cxn ang="0">
                  <a:pos x="1" y="1"/>
                </a:cxn>
                <a:cxn ang="0">
                  <a:pos x="1" y="1"/>
                </a:cxn>
              </a:cxnLst>
              <a:rect l="0" t="0" r="r" b="b"/>
              <a:pathLst>
                <a:path w="1" h="3">
                  <a:moveTo>
                    <a:pt x="1" y="1"/>
                  </a:moveTo>
                  <a:cubicBezTo>
                    <a:pt x="1" y="2"/>
                    <a:pt x="0" y="2"/>
                    <a:pt x="0" y="2"/>
                  </a:cubicBezTo>
                  <a:cubicBezTo>
                    <a:pt x="1" y="3"/>
                    <a:pt x="1" y="3"/>
                    <a:pt x="1" y="3"/>
                  </a:cubicBezTo>
                  <a:cubicBezTo>
                    <a:pt x="1" y="3"/>
                    <a:pt x="1" y="3"/>
                    <a:pt x="1" y="3"/>
                  </a:cubicBezTo>
                  <a:cubicBezTo>
                    <a:pt x="1" y="2"/>
                    <a:pt x="1" y="1"/>
                    <a:pt x="1" y="1"/>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0" y="2"/>
                  </a:cubicBezTo>
                  <a:cubicBezTo>
                    <a:pt x="1" y="3"/>
                    <a:pt x="1" y="3"/>
                    <a:pt x="1" y="3"/>
                  </a:cubicBezTo>
                  <a:cubicBezTo>
                    <a:pt x="1" y="3"/>
                    <a:pt x="1" y="3"/>
                    <a:pt x="1" y="3"/>
                  </a:cubicBezTo>
                  <a:cubicBezTo>
                    <a:pt x="1" y="2"/>
                    <a:pt x="1" y="2"/>
                    <a:pt x="1" y="1"/>
                  </a:cubicBezTo>
                  <a:cubicBezTo>
                    <a:pt x="1" y="1"/>
                    <a:pt x="1" y="1"/>
                    <a:pt x="1" y="1"/>
                  </a:cubicBezTo>
                  <a:cubicBezTo>
                    <a:pt x="1" y="1"/>
                    <a:pt x="1" y="1"/>
                    <a:pt x="1" y="1"/>
                  </a:cubicBezTo>
                </a:path>
              </a:pathLst>
            </a:custGeom>
            <a:solidFill>
              <a:srgbClr val="000000"/>
            </a:solidFill>
            <a:ln w="9525">
              <a:noFill/>
              <a:round/>
              <a:headEnd/>
              <a:tailEnd/>
            </a:ln>
          </p:spPr>
          <p:txBody>
            <a:bodyPr/>
            <a:lstStyle/>
            <a:p>
              <a:pPr>
                <a:defRPr/>
              </a:pPr>
              <a:endParaRPr lang="en-US" dirty="0"/>
            </a:p>
          </p:txBody>
        </p:sp>
        <p:sp>
          <p:nvSpPr>
            <p:cNvPr id="170" name="Freeform 1592"/>
            <p:cNvSpPr>
              <a:spLocks/>
            </p:cNvSpPr>
            <p:nvPr userDrawn="1"/>
          </p:nvSpPr>
          <p:spPr bwMode="auto">
            <a:xfrm>
              <a:off x="443" y="345"/>
              <a:ext cx="8" cy="8"/>
            </a:xfrm>
            <a:custGeom>
              <a:avLst/>
              <a:gdLst/>
              <a:ahLst/>
              <a:cxnLst>
                <a:cxn ang="0">
                  <a:pos x="0" y="1"/>
                </a:cxn>
                <a:cxn ang="0">
                  <a:pos x="2" y="2"/>
                </a:cxn>
                <a:cxn ang="0">
                  <a:pos x="4" y="2"/>
                </a:cxn>
                <a:cxn ang="0">
                  <a:pos x="0" y="1"/>
                </a:cxn>
              </a:cxnLst>
              <a:rect l="0" t="0" r="r" b="b"/>
              <a:pathLst>
                <a:path w="4" h="4">
                  <a:moveTo>
                    <a:pt x="0" y="1"/>
                  </a:moveTo>
                  <a:cubicBezTo>
                    <a:pt x="0" y="2"/>
                    <a:pt x="1" y="2"/>
                    <a:pt x="2" y="2"/>
                  </a:cubicBezTo>
                  <a:cubicBezTo>
                    <a:pt x="3" y="2"/>
                    <a:pt x="4" y="4"/>
                    <a:pt x="4" y="2"/>
                  </a:cubicBezTo>
                  <a:cubicBezTo>
                    <a:pt x="4" y="1"/>
                    <a:pt x="1" y="0"/>
                    <a:pt x="0" y="1"/>
                  </a:cubicBezTo>
                </a:path>
              </a:pathLst>
            </a:custGeom>
            <a:solidFill>
              <a:srgbClr val="FFFFFF"/>
            </a:solidFill>
            <a:ln w="9525">
              <a:noFill/>
              <a:round/>
              <a:headEnd/>
              <a:tailEnd/>
            </a:ln>
          </p:spPr>
          <p:txBody>
            <a:bodyPr/>
            <a:lstStyle/>
            <a:p>
              <a:pPr>
                <a:defRPr/>
              </a:pPr>
              <a:endParaRPr lang="en-US" dirty="0"/>
            </a:p>
          </p:txBody>
        </p:sp>
        <p:sp>
          <p:nvSpPr>
            <p:cNvPr id="171" name="Freeform 1593"/>
            <p:cNvSpPr>
              <a:spLocks/>
            </p:cNvSpPr>
            <p:nvPr userDrawn="1"/>
          </p:nvSpPr>
          <p:spPr bwMode="auto">
            <a:xfrm>
              <a:off x="443" y="345"/>
              <a:ext cx="8" cy="6"/>
            </a:xfrm>
            <a:custGeom>
              <a:avLst/>
              <a:gdLst/>
              <a:ahLst/>
              <a:cxnLst>
                <a:cxn ang="0">
                  <a:pos x="0" y="1"/>
                </a:cxn>
                <a:cxn ang="0">
                  <a:pos x="2" y="2"/>
                </a:cxn>
                <a:cxn ang="0">
                  <a:pos x="3" y="3"/>
                </a:cxn>
                <a:cxn ang="0">
                  <a:pos x="4" y="3"/>
                </a:cxn>
                <a:cxn ang="0">
                  <a:pos x="4" y="2"/>
                </a:cxn>
                <a:cxn ang="0">
                  <a:pos x="4" y="2"/>
                </a:cxn>
                <a:cxn ang="0">
                  <a:pos x="1" y="0"/>
                </a:cxn>
                <a:cxn ang="0">
                  <a:pos x="0" y="1"/>
                </a:cxn>
                <a:cxn ang="0">
                  <a:pos x="0" y="1"/>
                </a:cxn>
                <a:cxn ang="0">
                  <a:pos x="0" y="1"/>
                </a:cxn>
                <a:cxn ang="0">
                  <a:pos x="1" y="1"/>
                </a:cxn>
                <a:cxn ang="0">
                  <a:pos x="3" y="1"/>
                </a:cxn>
                <a:cxn ang="0">
                  <a:pos x="4" y="2"/>
                </a:cxn>
                <a:cxn ang="0">
                  <a:pos x="4" y="2"/>
                </a:cxn>
                <a:cxn ang="0">
                  <a:pos x="4" y="3"/>
                </a:cxn>
                <a:cxn ang="0">
                  <a:pos x="3" y="3"/>
                </a:cxn>
                <a:cxn ang="0">
                  <a:pos x="2" y="2"/>
                </a:cxn>
                <a:cxn ang="0">
                  <a:pos x="0" y="1"/>
                </a:cxn>
                <a:cxn ang="0">
                  <a:pos x="0" y="1"/>
                </a:cxn>
                <a:cxn ang="0">
                  <a:pos x="0" y="1"/>
                </a:cxn>
              </a:cxnLst>
              <a:rect l="0" t="0" r="r" b="b"/>
              <a:pathLst>
                <a:path w="4" h="3">
                  <a:moveTo>
                    <a:pt x="0" y="1"/>
                  </a:moveTo>
                  <a:cubicBezTo>
                    <a:pt x="0" y="2"/>
                    <a:pt x="1" y="2"/>
                    <a:pt x="2" y="2"/>
                  </a:cubicBezTo>
                  <a:cubicBezTo>
                    <a:pt x="2" y="3"/>
                    <a:pt x="3" y="3"/>
                    <a:pt x="3" y="3"/>
                  </a:cubicBezTo>
                  <a:cubicBezTo>
                    <a:pt x="4" y="3"/>
                    <a:pt x="4" y="3"/>
                    <a:pt x="4" y="3"/>
                  </a:cubicBezTo>
                  <a:cubicBezTo>
                    <a:pt x="4" y="2"/>
                    <a:pt x="4" y="2"/>
                    <a:pt x="4" y="2"/>
                  </a:cubicBezTo>
                  <a:cubicBezTo>
                    <a:pt x="4" y="2"/>
                    <a:pt x="4" y="2"/>
                    <a:pt x="4" y="2"/>
                  </a:cubicBezTo>
                  <a:cubicBezTo>
                    <a:pt x="4" y="1"/>
                    <a:pt x="3" y="0"/>
                    <a:pt x="1" y="0"/>
                  </a:cubicBezTo>
                  <a:cubicBezTo>
                    <a:pt x="1" y="0"/>
                    <a:pt x="0" y="0"/>
                    <a:pt x="0" y="1"/>
                  </a:cubicBezTo>
                  <a:cubicBezTo>
                    <a:pt x="0" y="1"/>
                    <a:pt x="0" y="1"/>
                    <a:pt x="0" y="1"/>
                  </a:cubicBezTo>
                  <a:cubicBezTo>
                    <a:pt x="0" y="1"/>
                    <a:pt x="0" y="1"/>
                    <a:pt x="0" y="1"/>
                  </a:cubicBezTo>
                  <a:cubicBezTo>
                    <a:pt x="0" y="1"/>
                    <a:pt x="1" y="1"/>
                    <a:pt x="1" y="1"/>
                  </a:cubicBezTo>
                  <a:cubicBezTo>
                    <a:pt x="2" y="1"/>
                    <a:pt x="2" y="1"/>
                    <a:pt x="3" y="1"/>
                  </a:cubicBezTo>
                  <a:cubicBezTo>
                    <a:pt x="3" y="1"/>
                    <a:pt x="4" y="2"/>
                    <a:pt x="4" y="2"/>
                  </a:cubicBezTo>
                  <a:cubicBezTo>
                    <a:pt x="4" y="2"/>
                    <a:pt x="4" y="2"/>
                    <a:pt x="4" y="2"/>
                  </a:cubicBezTo>
                  <a:cubicBezTo>
                    <a:pt x="4" y="3"/>
                    <a:pt x="4" y="3"/>
                    <a:pt x="4" y="3"/>
                  </a:cubicBezTo>
                  <a:cubicBezTo>
                    <a:pt x="3" y="3"/>
                    <a:pt x="3" y="3"/>
                    <a:pt x="3" y="3"/>
                  </a:cubicBezTo>
                  <a:cubicBezTo>
                    <a:pt x="3" y="3"/>
                    <a:pt x="3" y="2"/>
                    <a:pt x="2" y="2"/>
                  </a:cubicBezTo>
                  <a:cubicBezTo>
                    <a:pt x="1" y="1"/>
                    <a:pt x="0"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dirty="0"/>
            </a:p>
          </p:txBody>
        </p:sp>
        <p:sp>
          <p:nvSpPr>
            <p:cNvPr id="172" name="Freeform 1594"/>
            <p:cNvSpPr>
              <a:spLocks/>
            </p:cNvSpPr>
            <p:nvPr userDrawn="1"/>
          </p:nvSpPr>
          <p:spPr bwMode="auto">
            <a:xfrm>
              <a:off x="451" y="347"/>
              <a:ext cx="4" cy="4"/>
            </a:xfrm>
            <a:custGeom>
              <a:avLst/>
              <a:gdLst/>
              <a:ahLst/>
              <a:cxnLst>
                <a:cxn ang="0">
                  <a:pos x="0" y="2"/>
                </a:cxn>
                <a:cxn ang="0">
                  <a:pos x="2" y="0"/>
                </a:cxn>
                <a:cxn ang="0">
                  <a:pos x="0" y="2"/>
                </a:cxn>
              </a:cxnLst>
              <a:rect l="0" t="0" r="r" b="b"/>
              <a:pathLst>
                <a:path w="2" h="2">
                  <a:moveTo>
                    <a:pt x="0" y="2"/>
                  </a:moveTo>
                  <a:cubicBezTo>
                    <a:pt x="1" y="2"/>
                    <a:pt x="2" y="1"/>
                    <a:pt x="2" y="0"/>
                  </a:cubicBezTo>
                  <a:cubicBezTo>
                    <a:pt x="2" y="0"/>
                    <a:pt x="0" y="1"/>
                    <a:pt x="0" y="2"/>
                  </a:cubicBezTo>
                </a:path>
              </a:pathLst>
            </a:custGeom>
            <a:solidFill>
              <a:srgbClr val="FFFFFF"/>
            </a:solidFill>
            <a:ln w="9525">
              <a:noFill/>
              <a:round/>
              <a:headEnd/>
              <a:tailEnd/>
            </a:ln>
          </p:spPr>
          <p:txBody>
            <a:bodyPr/>
            <a:lstStyle/>
            <a:p>
              <a:pPr>
                <a:defRPr/>
              </a:pPr>
              <a:endParaRPr lang="en-US" dirty="0"/>
            </a:p>
          </p:txBody>
        </p:sp>
        <p:sp>
          <p:nvSpPr>
            <p:cNvPr id="173" name="Freeform 1595"/>
            <p:cNvSpPr>
              <a:spLocks/>
            </p:cNvSpPr>
            <p:nvPr userDrawn="1"/>
          </p:nvSpPr>
          <p:spPr bwMode="auto">
            <a:xfrm>
              <a:off x="451" y="347"/>
              <a:ext cx="4" cy="4"/>
            </a:xfrm>
            <a:custGeom>
              <a:avLst/>
              <a:gdLst/>
              <a:ahLst/>
              <a:cxnLst>
                <a:cxn ang="0">
                  <a:pos x="0" y="2"/>
                </a:cxn>
                <a:cxn ang="0">
                  <a:pos x="1" y="1"/>
                </a:cxn>
                <a:cxn ang="0">
                  <a:pos x="2" y="0"/>
                </a:cxn>
                <a:cxn ang="0">
                  <a:pos x="2" y="0"/>
                </a:cxn>
                <a:cxn ang="0">
                  <a:pos x="2" y="0"/>
                </a:cxn>
                <a:cxn ang="0">
                  <a:pos x="0" y="2"/>
                </a:cxn>
                <a:cxn ang="0">
                  <a:pos x="0" y="2"/>
                </a:cxn>
                <a:cxn ang="0">
                  <a:pos x="0" y="2"/>
                </a:cxn>
                <a:cxn ang="0">
                  <a:pos x="2" y="0"/>
                </a:cxn>
                <a:cxn ang="0">
                  <a:pos x="2" y="0"/>
                </a:cxn>
                <a:cxn ang="0">
                  <a:pos x="2" y="0"/>
                </a:cxn>
                <a:cxn ang="0">
                  <a:pos x="1" y="1"/>
                </a:cxn>
                <a:cxn ang="0">
                  <a:pos x="0" y="2"/>
                </a:cxn>
                <a:cxn ang="0">
                  <a:pos x="0" y="2"/>
                </a:cxn>
                <a:cxn ang="0">
                  <a:pos x="0" y="2"/>
                </a:cxn>
              </a:cxnLst>
              <a:rect l="0" t="0" r="r" b="b"/>
              <a:pathLst>
                <a:path w="2" h="2">
                  <a:moveTo>
                    <a:pt x="0" y="2"/>
                  </a:moveTo>
                  <a:cubicBezTo>
                    <a:pt x="0" y="2"/>
                    <a:pt x="1" y="2"/>
                    <a:pt x="1" y="1"/>
                  </a:cubicBezTo>
                  <a:cubicBezTo>
                    <a:pt x="2" y="1"/>
                    <a:pt x="2" y="1"/>
                    <a:pt x="2" y="0"/>
                  </a:cubicBezTo>
                  <a:cubicBezTo>
                    <a:pt x="2" y="0"/>
                    <a:pt x="2" y="0"/>
                    <a:pt x="2" y="0"/>
                  </a:cubicBezTo>
                  <a:cubicBezTo>
                    <a:pt x="2" y="0"/>
                    <a:pt x="2" y="0"/>
                    <a:pt x="2" y="0"/>
                  </a:cubicBezTo>
                  <a:cubicBezTo>
                    <a:pt x="1" y="0"/>
                    <a:pt x="0" y="1"/>
                    <a:pt x="0" y="2"/>
                  </a:cubicBezTo>
                  <a:cubicBezTo>
                    <a:pt x="0" y="2"/>
                    <a:pt x="0" y="2"/>
                    <a:pt x="0" y="2"/>
                  </a:cubicBezTo>
                  <a:cubicBezTo>
                    <a:pt x="0" y="2"/>
                    <a:pt x="0" y="2"/>
                    <a:pt x="0" y="2"/>
                  </a:cubicBezTo>
                  <a:cubicBezTo>
                    <a:pt x="0" y="1"/>
                    <a:pt x="2" y="0"/>
                    <a:pt x="2" y="0"/>
                  </a:cubicBezTo>
                  <a:cubicBezTo>
                    <a:pt x="2" y="0"/>
                    <a:pt x="2" y="0"/>
                    <a:pt x="2" y="0"/>
                  </a:cubicBezTo>
                  <a:cubicBezTo>
                    <a:pt x="2" y="0"/>
                    <a:pt x="2" y="0"/>
                    <a:pt x="2" y="0"/>
                  </a:cubicBezTo>
                  <a:cubicBezTo>
                    <a:pt x="2" y="0"/>
                    <a:pt x="2" y="1"/>
                    <a:pt x="1" y="1"/>
                  </a:cubicBezTo>
                  <a:cubicBezTo>
                    <a:pt x="1" y="1"/>
                    <a:pt x="0" y="2"/>
                    <a:pt x="0" y="2"/>
                  </a:cubicBezTo>
                  <a:cubicBezTo>
                    <a:pt x="0" y="2"/>
                    <a:pt x="0" y="2"/>
                    <a:pt x="0" y="2"/>
                  </a:cubicBezTo>
                  <a:cubicBezTo>
                    <a:pt x="0" y="2"/>
                    <a:pt x="0" y="2"/>
                    <a:pt x="0" y="2"/>
                  </a:cubicBezTo>
                </a:path>
              </a:pathLst>
            </a:custGeom>
            <a:solidFill>
              <a:srgbClr val="FFFFFF"/>
            </a:solidFill>
            <a:ln w="9525">
              <a:noFill/>
              <a:round/>
              <a:headEnd/>
              <a:tailEnd/>
            </a:ln>
          </p:spPr>
          <p:txBody>
            <a:bodyPr/>
            <a:lstStyle/>
            <a:p>
              <a:pPr>
                <a:defRPr/>
              </a:pPr>
              <a:endParaRPr lang="en-US" dirty="0"/>
            </a:p>
          </p:txBody>
        </p:sp>
        <p:sp>
          <p:nvSpPr>
            <p:cNvPr id="174" name="Freeform 1596"/>
            <p:cNvSpPr>
              <a:spLocks/>
            </p:cNvSpPr>
            <p:nvPr userDrawn="1"/>
          </p:nvSpPr>
          <p:spPr bwMode="auto">
            <a:xfrm>
              <a:off x="455" y="347"/>
              <a:ext cx="2" cy="1"/>
            </a:xfrm>
            <a:custGeom>
              <a:avLst/>
              <a:gdLst/>
              <a:ahLst/>
              <a:cxnLst>
                <a:cxn ang="0">
                  <a:pos x="0" y="0"/>
                </a:cxn>
                <a:cxn ang="0">
                  <a:pos x="0" y="0"/>
                </a:cxn>
              </a:cxnLst>
              <a:rect l="0" t="0" r="r" b="b"/>
              <a:pathLst>
                <a:path w="1">
                  <a:moveTo>
                    <a:pt x="0" y="0"/>
                  </a:moveTo>
                  <a:cubicBezTo>
                    <a:pt x="0" y="0"/>
                    <a:pt x="1" y="0"/>
                    <a:pt x="0" y="0"/>
                  </a:cubicBezTo>
                </a:path>
              </a:pathLst>
            </a:custGeom>
            <a:solidFill>
              <a:srgbClr val="FFFFFF"/>
            </a:solidFill>
            <a:ln w="9525">
              <a:noFill/>
              <a:round/>
              <a:headEnd/>
              <a:tailEnd/>
            </a:ln>
          </p:spPr>
          <p:txBody>
            <a:bodyPr/>
            <a:lstStyle/>
            <a:p>
              <a:pPr>
                <a:defRPr/>
              </a:pPr>
              <a:endParaRPr lang="en-US" dirty="0"/>
            </a:p>
          </p:txBody>
        </p:sp>
        <p:sp>
          <p:nvSpPr>
            <p:cNvPr id="175" name="Freeform 1597"/>
            <p:cNvSpPr>
              <a:spLocks/>
            </p:cNvSpPr>
            <p:nvPr userDrawn="1"/>
          </p:nvSpPr>
          <p:spPr bwMode="auto">
            <a:xfrm>
              <a:off x="455" y="347"/>
              <a:ext cx="2" cy="1"/>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FFFF"/>
            </a:solidFill>
            <a:ln w="9525">
              <a:noFill/>
              <a:round/>
              <a:headEnd/>
              <a:tailEnd/>
            </a:ln>
          </p:spPr>
          <p:txBody>
            <a:bodyPr/>
            <a:lstStyle/>
            <a:p>
              <a:pPr>
                <a:defRPr/>
              </a:pPr>
              <a:endParaRPr lang="en-US" dirty="0"/>
            </a:p>
          </p:txBody>
        </p:sp>
        <p:sp>
          <p:nvSpPr>
            <p:cNvPr id="176" name="Freeform 1598"/>
            <p:cNvSpPr>
              <a:spLocks/>
            </p:cNvSpPr>
            <p:nvPr userDrawn="1"/>
          </p:nvSpPr>
          <p:spPr bwMode="auto">
            <a:xfrm>
              <a:off x="457" y="343"/>
              <a:ext cx="2" cy="4"/>
            </a:xfrm>
            <a:custGeom>
              <a:avLst/>
              <a:gdLst/>
              <a:ahLst/>
              <a:cxnLst>
                <a:cxn ang="0">
                  <a:pos x="0" y="2"/>
                </a:cxn>
                <a:cxn ang="0">
                  <a:pos x="1" y="0"/>
                </a:cxn>
                <a:cxn ang="0">
                  <a:pos x="0" y="2"/>
                </a:cxn>
              </a:cxnLst>
              <a:rect l="0" t="0" r="r" b="b"/>
              <a:pathLst>
                <a:path w="1" h="2">
                  <a:moveTo>
                    <a:pt x="0" y="2"/>
                  </a:moveTo>
                  <a:cubicBezTo>
                    <a:pt x="0" y="1"/>
                    <a:pt x="1" y="1"/>
                    <a:pt x="1" y="0"/>
                  </a:cubicBezTo>
                  <a:cubicBezTo>
                    <a:pt x="1" y="1"/>
                    <a:pt x="0" y="1"/>
                    <a:pt x="0" y="2"/>
                  </a:cubicBezTo>
                </a:path>
              </a:pathLst>
            </a:custGeom>
            <a:solidFill>
              <a:srgbClr val="FFFFFF"/>
            </a:solidFill>
            <a:ln w="9525">
              <a:noFill/>
              <a:round/>
              <a:headEnd/>
              <a:tailEnd/>
            </a:ln>
          </p:spPr>
          <p:txBody>
            <a:bodyPr/>
            <a:lstStyle/>
            <a:p>
              <a:pPr>
                <a:defRPr/>
              </a:pPr>
              <a:endParaRPr lang="en-US" dirty="0"/>
            </a:p>
          </p:txBody>
        </p:sp>
        <p:sp>
          <p:nvSpPr>
            <p:cNvPr id="177" name="Freeform 1599"/>
            <p:cNvSpPr>
              <a:spLocks/>
            </p:cNvSpPr>
            <p:nvPr userDrawn="1"/>
          </p:nvSpPr>
          <p:spPr bwMode="auto">
            <a:xfrm>
              <a:off x="455" y="341"/>
              <a:ext cx="4" cy="6"/>
            </a:xfrm>
            <a:custGeom>
              <a:avLst/>
              <a:gdLst/>
              <a:ahLst/>
              <a:cxnLst>
                <a:cxn ang="0">
                  <a:pos x="1" y="3"/>
                </a:cxn>
                <a:cxn ang="0">
                  <a:pos x="2" y="1"/>
                </a:cxn>
                <a:cxn ang="0">
                  <a:pos x="2" y="0"/>
                </a:cxn>
                <a:cxn ang="0">
                  <a:pos x="2" y="1"/>
                </a:cxn>
                <a:cxn ang="0">
                  <a:pos x="0" y="3"/>
                </a:cxn>
                <a:cxn ang="0">
                  <a:pos x="0" y="3"/>
                </a:cxn>
                <a:cxn ang="0">
                  <a:pos x="1" y="3"/>
                </a:cxn>
                <a:cxn ang="0">
                  <a:pos x="2" y="1"/>
                </a:cxn>
                <a:cxn ang="0">
                  <a:pos x="2" y="1"/>
                </a:cxn>
                <a:cxn ang="0">
                  <a:pos x="2" y="1"/>
                </a:cxn>
                <a:cxn ang="0">
                  <a:pos x="0" y="3"/>
                </a:cxn>
                <a:cxn ang="0">
                  <a:pos x="0" y="3"/>
                </a:cxn>
                <a:cxn ang="0">
                  <a:pos x="1" y="3"/>
                </a:cxn>
              </a:cxnLst>
              <a:rect l="0" t="0" r="r" b="b"/>
              <a:pathLst>
                <a:path w="2" h="3">
                  <a:moveTo>
                    <a:pt x="1" y="3"/>
                  </a:moveTo>
                  <a:cubicBezTo>
                    <a:pt x="1" y="2"/>
                    <a:pt x="2" y="2"/>
                    <a:pt x="2" y="1"/>
                  </a:cubicBezTo>
                  <a:cubicBezTo>
                    <a:pt x="2" y="0"/>
                    <a:pt x="2" y="0"/>
                    <a:pt x="2" y="0"/>
                  </a:cubicBezTo>
                  <a:cubicBezTo>
                    <a:pt x="2" y="1"/>
                    <a:pt x="2" y="1"/>
                    <a:pt x="2" y="1"/>
                  </a:cubicBezTo>
                  <a:cubicBezTo>
                    <a:pt x="1" y="1"/>
                    <a:pt x="1" y="2"/>
                    <a:pt x="0" y="3"/>
                  </a:cubicBezTo>
                  <a:cubicBezTo>
                    <a:pt x="0" y="3"/>
                    <a:pt x="0" y="3"/>
                    <a:pt x="0" y="3"/>
                  </a:cubicBezTo>
                  <a:cubicBezTo>
                    <a:pt x="1" y="3"/>
                    <a:pt x="1" y="3"/>
                    <a:pt x="1" y="3"/>
                  </a:cubicBezTo>
                  <a:cubicBezTo>
                    <a:pt x="1" y="2"/>
                    <a:pt x="2" y="2"/>
                    <a:pt x="2" y="1"/>
                  </a:cubicBezTo>
                  <a:cubicBezTo>
                    <a:pt x="2" y="1"/>
                    <a:pt x="2" y="1"/>
                    <a:pt x="2" y="1"/>
                  </a:cubicBezTo>
                  <a:cubicBezTo>
                    <a:pt x="2" y="1"/>
                    <a:pt x="2" y="1"/>
                    <a:pt x="2" y="1"/>
                  </a:cubicBezTo>
                  <a:cubicBezTo>
                    <a:pt x="1" y="1"/>
                    <a:pt x="1" y="2"/>
                    <a:pt x="0" y="3"/>
                  </a:cubicBezTo>
                  <a:cubicBezTo>
                    <a:pt x="0" y="3"/>
                    <a:pt x="0" y="3"/>
                    <a:pt x="0" y="3"/>
                  </a:cubicBezTo>
                  <a:cubicBezTo>
                    <a:pt x="1" y="3"/>
                    <a:pt x="1" y="3"/>
                    <a:pt x="1" y="3"/>
                  </a:cubicBezTo>
                </a:path>
              </a:pathLst>
            </a:custGeom>
            <a:solidFill>
              <a:srgbClr val="FFFFFF"/>
            </a:solidFill>
            <a:ln w="9525">
              <a:noFill/>
              <a:round/>
              <a:headEnd/>
              <a:tailEnd/>
            </a:ln>
          </p:spPr>
          <p:txBody>
            <a:bodyPr/>
            <a:lstStyle/>
            <a:p>
              <a:pPr>
                <a:defRPr/>
              </a:pPr>
              <a:endParaRPr lang="en-US" dirty="0"/>
            </a:p>
          </p:txBody>
        </p:sp>
        <p:sp>
          <p:nvSpPr>
            <p:cNvPr id="178" name="Freeform 1600"/>
            <p:cNvSpPr>
              <a:spLocks/>
            </p:cNvSpPr>
            <p:nvPr userDrawn="1"/>
          </p:nvSpPr>
          <p:spPr bwMode="auto">
            <a:xfrm>
              <a:off x="459" y="341"/>
              <a:ext cx="1" cy="4"/>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000000"/>
            </a:solidFill>
            <a:ln w="9525">
              <a:noFill/>
              <a:round/>
              <a:headEnd/>
              <a:tailEnd/>
            </a:ln>
          </p:spPr>
          <p:txBody>
            <a:bodyPr/>
            <a:lstStyle/>
            <a:p>
              <a:pPr>
                <a:defRPr/>
              </a:pPr>
              <a:endParaRPr lang="en-US" dirty="0"/>
            </a:p>
          </p:txBody>
        </p:sp>
        <p:sp>
          <p:nvSpPr>
            <p:cNvPr id="179" name="Freeform 1601"/>
            <p:cNvSpPr>
              <a:spLocks/>
            </p:cNvSpPr>
            <p:nvPr userDrawn="1"/>
          </p:nvSpPr>
          <p:spPr bwMode="auto">
            <a:xfrm>
              <a:off x="459" y="339"/>
              <a:ext cx="1" cy="2"/>
            </a:xfrm>
            <a:custGeom>
              <a:avLst/>
              <a:gdLst/>
              <a:ahLst/>
              <a:cxnLst>
                <a:cxn ang="0">
                  <a:pos x="0" y="1"/>
                </a:cxn>
                <a:cxn ang="0">
                  <a:pos x="0" y="1"/>
                </a:cxn>
              </a:cxnLst>
              <a:rect l="0" t="0" r="r" b="b"/>
              <a:pathLst>
                <a:path h="1">
                  <a:moveTo>
                    <a:pt x="0" y="1"/>
                  </a:moveTo>
                  <a:cubicBezTo>
                    <a:pt x="0" y="1"/>
                    <a:pt x="0" y="0"/>
                    <a:pt x="0" y="1"/>
                  </a:cubicBezTo>
                </a:path>
              </a:pathLst>
            </a:custGeom>
            <a:solidFill>
              <a:srgbClr val="000000"/>
            </a:solidFill>
            <a:ln w="9525">
              <a:noFill/>
              <a:round/>
              <a:headEnd/>
              <a:tailEnd/>
            </a:ln>
          </p:spPr>
          <p:txBody>
            <a:bodyPr/>
            <a:lstStyle/>
            <a:p>
              <a:pPr>
                <a:defRPr/>
              </a:pPr>
              <a:endParaRPr lang="en-US" dirty="0"/>
            </a:p>
          </p:txBody>
        </p:sp>
        <p:sp>
          <p:nvSpPr>
            <p:cNvPr id="180" name="Freeform 1602"/>
            <p:cNvSpPr>
              <a:spLocks/>
            </p:cNvSpPr>
            <p:nvPr userDrawn="1"/>
          </p:nvSpPr>
          <p:spPr bwMode="auto">
            <a:xfrm>
              <a:off x="459" y="339"/>
              <a:ext cx="2" cy="2"/>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close/>
                </a:path>
              </a:pathLst>
            </a:custGeom>
            <a:solidFill>
              <a:srgbClr val="000000"/>
            </a:solidFill>
            <a:ln w="9525">
              <a:noFill/>
              <a:round/>
              <a:headEnd/>
              <a:tailEnd/>
            </a:ln>
          </p:spPr>
          <p:txBody>
            <a:bodyPr/>
            <a:lstStyle/>
            <a:p>
              <a:pPr>
                <a:defRPr/>
              </a:pPr>
              <a:endParaRPr lang="en-US" dirty="0"/>
            </a:p>
          </p:txBody>
        </p:sp>
        <p:sp>
          <p:nvSpPr>
            <p:cNvPr id="181" name="Freeform 1603"/>
            <p:cNvSpPr>
              <a:spLocks/>
            </p:cNvSpPr>
            <p:nvPr userDrawn="1"/>
          </p:nvSpPr>
          <p:spPr bwMode="auto">
            <a:xfrm>
              <a:off x="457" y="345"/>
              <a:ext cx="2" cy="2"/>
            </a:xfrm>
            <a:custGeom>
              <a:avLst/>
              <a:gdLst/>
              <a:ahLst/>
              <a:cxnLst>
                <a:cxn ang="0">
                  <a:pos x="0" y="0"/>
                </a:cxn>
                <a:cxn ang="0">
                  <a:pos x="1" y="0"/>
                </a:cxn>
                <a:cxn ang="0">
                  <a:pos x="0" y="0"/>
                </a:cxn>
              </a:cxnLst>
              <a:rect l="0" t="0" r="r" b="b"/>
              <a:pathLst>
                <a:path w="1" h="1">
                  <a:moveTo>
                    <a:pt x="0" y="0"/>
                  </a:moveTo>
                  <a:cubicBezTo>
                    <a:pt x="0" y="0"/>
                    <a:pt x="0" y="1"/>
                    <a:pt x="1" y="0"/>
                  </a:cubicBezTo>
                  <a:cubicBezTo>
                    <a:pt x="0" y="0"/>
                    <a:pt x="0" y="0"/>
                    <a:pt x="0" y="0"/>
                  </a:cubicBezTo>
                </a:path>
              </a:pathLst>
            </a:custGeom>
            <a:solidFill>
              <a:srgbClr val="FFFFFF"/>
            </a:solidFill>
            <a:ln w="9525">
              <a:noFill/>
              <a:round/>
              <a:headEnd/>
              <a:tailEnd/>
            </a:ln>
          </p:spPr>
          <p:txBody>
            <a:bodyPr/>
            <a:lstStyle/>
            <a:p>
              <a:pPr>
                <a:defRPr/>
              </a:pPr>
              <a:endParaRPr lang="en-US" dirty="0"/>
            </a:p>
          </p:txBody>
        </p:sp>
        <p:sp>
          <p:nvSpPr>
            <p:cNvPr id="182" name="Freeform 1604"/>
            <p:cNvSpPr>
              <a:spLocks/>
            </p:cNvSpPr>
            <p:nvPr userDrawn="1"/>
          </p:nvSpPr>
          <p:spPr bwMode="auto">
            <a:xfrm>
              <a:off x="457" y="345"/>
              <a:ext cx="2" cy="2"/>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close/>
                </a:path>
              </a:pathLst>
            </a:custGeom>
            <a:solidFill>
              <a:srgbClr val="FFFFFF"/>
            </a:solidFill>
            <a:ln w="9525">
              <a:noFill/>
              <a:round/>
              <a:headEnd/>
              <a:tailEnd/>
            </a:ln>
          </p:spPr>
          <p:txBody>
            <a:bodyPr/>
            <a:lstStyle/>
            <a:p>
              <a:pPr>
                <a:defRPr/>
              </a:pPr>
              <a:endParaRPr lang="en-US" dirty="0"/>
            </a:p>
          </p:txBody>
        </p:sp>
        <p:sp>
          <p:nvSpPr>
            <p:cNvPr id="183" name="Freeform 1605"/>
            <p:cNvSpPr>
              <a:spLocks/>
            </p:cNvSpPr>
            <p:nvPr userDrawn="1"/>
          </p:nvSpPr>
          <p:spPr bwMode="auto">
            <a:xfrm>
              <a:off x="459" y="341"/>
              <a:ext cx="2" cy="4"/>
            </a:xfrm>
            <a:custGeom>
              <a:avLst/>
              <a:gdLst/>
              <a:ahLst/>
              <a:cxnLst>
                <a:cxn ang="0">
                  <a:pos x="0" y="2"/>
                </a:cxn>
                <a:cxn ang="0">
                  <a:pos x="1" y="0"/>
                </a:cxn>
                <a:cxn ang="0">
                  <a:pos x="0" y="2"/>
                </a:cxn>
              </a:cxnLst>
              <a:rect l="0" t="0" r="r" b="b"/>
              <a:pathLst>
                <a:path w="1" h="2">
                  <a:moveTo>
                    <a:pt x="0" y="2"/>
                  </a:moveTo>
                  <a:cubicBezTo>
                    <a:pt x="0" y="1"/>
                    <a:pt x="0" y="0"/>
                    <a:pt x="1" y="0"/>
                  </a:cubicBezTo>
                  <a:cubicBezTo>
                    <a:pt x="0" y="0"/>
                    <a:pt x="0" y="1"/>
                    <a:pt x="0" y="2"/>
                  </a:cubicBezTo>
                </a:path>
              </a:pathLst>
            </a:custGeom>
            <a:solidFill>
              <a:srgbClr val="FFFFFF"/>
            </a:solidFill>
            <a:ln w="9525">
              <a:noFill/>
              <a:round/>
              <a:headEnd/>
              <a:tailEnd/>
            </a:ln>
          </p:spPr>
          <p:txBody>
            <a:bodyPr/>
            <a:lstStyle/>
            <a:p>
              <a:pPr>
                <a:defRPr/>
              </a:pPr>
              <a:endParaRPr lang="en-US" dirty="0"/>
            </a:p>
          </p:txBody>
        </p:sp>
        <p:sp>
          <p:nvSpPr>
            <p:cNvPr id="184" name="Freeform 1606"/>
            <p:cNvSpPr>
              <a:spLocks/>
            </p:cNvSpPr>
            <p:nvPr userDrawn="1"/>
          </p:nvSpPr>
          <p:spPr bwMode="auto">
            <a:xfrm>
              <a:off x="459" y="341"/>
              <a:ext cx="2" cy="4"/>
            </a:xfrm>
            <a:custGeom>
              <a:avLst/>
              <a:gdLst/>
              <a:ahLst/>
              <a:cxnLst>
                <a:cxn ang="0">
                  <a:pos x="0" y="2"/>
                </a:cxn>
                <a:cxn ang="0">
                  <a:pos x="1" y="0"/>
                </a:cxn>
                <a:cxn ang="0">
                  <a:pos x="1" y="0"/>
                </a:cxn>
                <a:cxn ang="0">
                  <a:pos x="0" y="0"/>
                </a:cxn>
                <a:cxn ang="0">
                  <a:pos x="0" y="1"/>
                </a:cxn>
                <a:cxn ang="0">
                  <a:pos x="0" y="2"/>
                </a:cxn>
                <a:cxn ang="0">
                  <a:pos x="0" y="2"/>
                </a:cxn>
                <a:cxn ang="0">
                  <a:pos x="0" y="2"/>
                </a:cxn>
                <a:cxn ang="0">
                  <a:pos x="0" y="1"/>
                </a:cxn>
                <a:cxn ang="0">
                  <a:pos x="1" y="0"/>
                </a:cxn>
                <a:cxn ang="0">
                  <a:pos x="1" y="0"/>
                </a:cxn>
                <a:cxn ang="0">
                  <a:pos x="0" y="0"/>
                </a:cxn>
                <a:cxn ang="0">
                  <a:pos x="0" y="1"/>
                </a:cxn>
                <a:cxn ang="0">
                  <a:pos x="0" y="2"/>
                </a:cxn>
                <a:cxn ang="0">
                  <a:pos x="0" y="2"/>
                </a:cxn>
              </a:cxnLst>
              <a:rect l="0" t="0" r="r" b="b"/>
              <a:pathLst>
                <a:path w="1" h="2">
                  <a:moveTo>
                    <a:pt x="0" y="2"/>
                  </a:moveTo>
                  <a:cubicBezTo>
                    <a:pt x="1" y="1"/>
                    <a:pt x="1" y="0"/>
                    <a:pt x="1" y="0"/>
                  </a:cubicBezTo>
                  <a:cubicBezTo>
                    <a:pt x="1" y="0"/>
                    <a:pt x="1" y="0"/>
                    <a:pt x="1" y="0"/>
                  </a:cubicBezTo>
                  <a:cubicBezTo>
                    <a:pt x="0" y="0"/>
                    <a:pt x="0" y="0"/>
                    <a:pt x="0" y="0"/>
                  </a:cubicBezTo>
                  <a:cubicBezTo>
                    <a:pt x="0" y="0"/>
                    <a:pt x="0" y="1"/>
                    <a:pt x="0" y="1"/>
                  </a:cubicBezTo>
                  <a:cubicBezTo>
                    <a:pt x="0" y="2"/>
                    <a:pt x="0" y="2"/>
                    <a:pt x="0" y="2"/>
                  </a:cubicBezTo>
                  <a:cubicBezTo>
                    <a:pt x="0" y="2"/>
                    <a:pt x="0" y="2"/>
                    <a:pt x="0" y="2"/>
                  </a:cubicBezTo>
                  <a:cubicBezTo>
                    <a:pt x="0" y="2"/>
                    <a:pt x="0" y="2"/>
                    <a:pt x="0" y="2"/>
                  </a:cubicBezTo>
                  <a:cubicBezTo>
                    <a:pt x="0" y="1"/>
                    <a:pt x="0" y="1"/>
                    <a:pt x="0" y="1"/>
                  </a:cubicBezTo>
                  <a:cubicBezTo>
                    <a:pt x="0" y="1"/>
                    <a:pt x="1" y="0"/>
                    <a:pt x="1" y="0"/>
                  </a:cubicBezTo>
                  <a:cubicBezTo>
                    <a:pt x="1" y="0"/>
                    <a:pt x="1" y="0"/>
                    <a:pt x="1" y="0"/>
                  </a:cubicBezTo>
                  <a:cubicBezTo>
                    <a:pt x="0" y="0"/>
                    <a:pt x="0" y="0"/>
                    <a:pt x="0" y="0"/>
                  </a:cubicBezTo>
                  <a:cubicBezTo>
                    <a:pt x="0" y="0"/>
                    <a:pt x="0" y="1"/>
                    <a:pt x="0" y="1"/>
                  </a:cubicBezTo>
                  <a:cubicBezTo>
                    <a:pt x="0" y="2"/>
                    <a:pt x="0" y="2"/>
                    <a:pt x="0" y="2"/>
                  </a:cubicBezTo>
                  <a:cubicBezTo>
                    <a:pt x="0" y="2"/>
                    <a:pt x="0" y="2"/>
                    <a:pt x="0" y="2"/>
                  </a:cubicBezTo>
                </a:path>
              </a:pathLst>
            </a:custGeom>
            <a:solidFill>
              <a:srgbClr val="FFFFFF"/>
            </a:solidFill>
            <a:ln w="9525">
              <a:noFill/>
              <a:round/>
              <a:headEnd/>
              <a:tailEnd/>
            </a:ln>
          </p:spPr>
          <p:txBody>
            <a:bodyPr/>
            <a:lstStyle/>
            <a:p>
              <a:pPr>
                <a:defRPr/>
              </a:pPr>
              <a:endParaRPr lang="en-US" dirty="0"/>
            </a:p>
          </p:txBody>
        </p:sp>
        <p:sp>
          <p:nvSpPr>
            <p:cNvPr id="185" name="Freeform 1607"/>
            <p:cNvSpPr>
              <a:spLocks/>
            </p:cNvSpPr>
            <p:nvPr userDrawn="1"/>
          </p:nvSpPr>
          <p:spPr bwMode="auto">
            <a:xfrm>
              <a:off x="461" y="334"/>
              <a:ext cx="4" cy="1"/>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000000"/>
            </a:solidFill>
            <a:ln w="9525">
              <a:noFill/>
              <a:round/>
              <a:headEnd/>
              <a:tailEnd/>
            </a:ln>
          </p:spPr>
          <p:txBody>
            <a:bodyPr/>
            <a:lstStyle/>
            <a:p>
              <a:pPr>
                <a:defRPr/>
              </a:pPr>
              <a:endParaRPr lang="en-US" dirty="0"/>
            </a:p>
          </p:txBody>
        </p:sp>
        <p:sp>
          <p:nvSpPr>
            <p:cNvPr id="186" name="Freeform 1608"/>
            <p:cNvSpPr>
              <a:spLocks/>
            </p:cNvSpPr>
            <p:nvPr userDrawn="1"/>
          </p:nvSpPr>
          <p:spPr bwMode="auto">
            <a:xfrm>
              <a:off x="461" y="332"/>
              <a:ext cx="4" cy="5"/>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close/>
                </a:path>
              </a:pathLst>
            </a:custGeom>
            <a:solidFill>
              <a:srgbClr val="000000"/>
            </a:solidFill>
            <a:ln w="9525">
              <a:noFill/>
              <a:round/>
              <a:headEnd/>
              <a:tailEnd/>
            </a:ln>
          </p:spPr>
          <p:txBody>
            <a:bodyPr/>
            <a:lstStyle/>
            <a:p>
              <a:pPr>
                <a:defRPr/>
              </a:pPr>
              <a:endParaRPr lang="en-US" dirty="0"/>
            </a:p>
          </p:txBody>
        </p:sp>
        <p:sp>
          <p:nvSpPr>
            <p:cNvPr id="187" name="Freeform 1609"/>
            <p:cNvSpPr>
              <a:spLocks/>
            </p:cNvSpPr>
            <p:nvPr userDrawn="1"/>
          </p:nvSpPr>
          <p:spPr bwMode="auto">
            <a:xfrm>
              <a:off x="449" y="347"/>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FFFFFF"/>
            </a:solidFill>
            <a:ln w="9525">
              <a:noFill/>
              <a:round/>
              <a:headEnd/>
              <a:tailEnd/>
            </a:ln>
          </p:spPr>
          <p:txBody>
            <a:bodyPr/>
            <a:lstStyle/>
            <a:p>
              <a:pPr>
                <a:defRPr/>
              </a:pPr>
              <a:endParaRPr lang="en-US" dirty="0"/>
            </a:p>
          </p:txBody>
        </p:sp>
        <p:sp>
          <p:nvSpPr>
            <p:cNvPr id="188" name="Freeform 1610"/>
            <p:cNvSpPr>
              <a:spLocks/>
            </p:cNvSpPr>
            <p:nvPr userDrawn="1"/>
          </p:nvSpPr>
          <p:spPr bwMode="auto">
            <a:xfrm>
              <a:off x="449" y="347"/>
              <a:ext cx="2" cy="1"/>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defRPr/>
              </a:pPr>
              <a:endParaRPr lang="en-US" dirty="0"/>
            </a:p>
          </p:txBody>
        </p:sp>
        <p:sp>
          <p:nvSpPr>
            <p:cNvPr id="189" name="Freeform 1611"/>
            <p:cNvSpPr>
              <a:spLocks/>
            </p:cNvSpPr>
            <p:nvPr userDrawn="1"/>
          </p:nvSpPr>
          <p:spPr bwMode="auto">
            <a:xfrm>
              <a:off x="455" y="34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FFFF"/>
            </a:solidFill>
            <a:ln w="9525">
              <a:noFill/>
              <a:round/>
              <a:headEnd/>
              <a:tailEnd/>
            </a:ln>
          </p:spPr>
          <p:txBody>
            <a:bodyPr/>
            <a:lstStyle/>
            <a:p>
              <a:pPr>
                <a:defRPr/>
              </a:pPr>
              <a:endParaRPr lang="en-US" dirty="0"/>
            </a:p>
          </p:txBody>
        </p:sp>
        <p:sp>
          <p:nvSpPr>
            <p:cNvPr id="190" name="Freeform 1612"/>
            <p:cNvSpPr>
              <a:spLocks/>
            </p:cNvSpPr>
            <p:nvPr userDrawn="1"/>
          </p:nvSpPr>
          <p:spPr bwMode="auto">
            <a:xfrm>
              <a:off x="451" y="332"/>
              <a:ext cx="6" cy="13"/>
            </a:xfrm>
            <a:custGeom>
              <a:avLst/>
              <a:gdLst/>
              <a:ahLst/>
              <a:cxnLst>
                <a:cxn ang="0">
                  <a:pos x="0" y="5"/>
                </a:cxn>
                <a:cxn ang="0">
                  <a:pos x="1" y="6"/>
                </a:cxn>
                <a:cxn ang="0">
                  <a:pos x="1" y="6"/>
                </a:cxn>
                <a:cxn ang="0">
                  <a:pos x="1" y="6"/>
                </a:cxn>
                <a:cxn ang="0">
                  <a:pos x="2" y="5"/>
                </a:cxn>
                <a:cxn ang="0">
                  <a:pos x="2" y="0"/>
                </a:cxn>
                <a:cxn ang="0">
                  <a:pos x="1" y="0"/>
                </a:cxn>
                <a:cxn ang="0">
                  <a:pos x="0" y="5"/>
                </a:cxn>
              </a:cxnLst>
              <a:rect l="0" t="0" r="r" b="b"/>
              <a:pathLst>
                <a:path w="3" h="6">
                  <a:moveTo>
                    <a:pt x="0" y="5"/>
                  </a:moveTo>
                  <a:cubicBezTo>
                    <a:pt x="0" y="5"/>
                    <a:pt x="0" y="6"/>
                    <a:pt x="1" y="6"/>
                  </a:cubicBezTo>
                  <a:cubicBezTo>
                    <a:pt x="1" y="6"/>
                    <a:pt x="1" y="6"/>
                    <a:pt x="1" y="6"/>
                  </a:cubicBezTo>
                  <a:cubicBezTo>
                    <a:pt x="1" y="6"/>
                    <a:pt x="1" y="6"/>
                    <a:pt x="1" y="6"/>
                  </a:cubicBezTo>
                  <a:cubicBezTo>
                    <a:pt x="2" y="5"/>
                    <a:pt x="1" y="5"/>
                    <a:pt x="2" y="5"/>
                  </a:cubicBezTo>
                  <a:cubicBezTo>
                    <a:pt x="3" y="3"/>
                    <a:pt x="1" y="2"/>
                    <a:pt x="2" y="0"/>
                  </a:cubicBezTo>
                  <a:cubicBezTo>
                    <a:pt x="1" y="0"/>
                    <a:pt x="1" y="0"/>
                    <a:pt x="1" y="0"/>
                  </a:cubicBezTo>
                  <a:cubicBezTo>
                    <a:pt x="1" y="2"/>
                    <a:pt x="0" y="4"/>
                    <a:pt x="0" y="5"/>
                  </a:cubicBezTo>
                </a:path>
              </a:pathLst>
            </a:custGeom>
            <a:solidFill>
              <a:srgbClr val="FFFFFF"/>
            </a:solidFill>
            <a:ln w="9525">
              <a:noFill/>
              <a:round/>
              <a:headEnd/>
              <a:tailEnd/>
            </a:ln>
          </p:spPr>
          <p:txBody>
            <a:bodyPr/>
            <a:lstStyle/>
            <a:p>
              <a:pPr>
                <a:defRPr/>
              </a:pPr>
              <a:endParaRPr lang="en-US" dirty="0"/>
            </a:p>
          </p:txBody>
        </p:sp>
        <p:sp>
          <p:nvSpPr>
            <p:cNvPr id="191" name="Freeform 1613"/>
            <p:cNvSpPr>
              <a:spLocks/>
            </p:cNvSpPr>
            <p:nvPr userDrawn="1"/>
          </p:nvSpPr>
          <p:spPr bwMode="auto">
            <a:xfrm>
              <a:off x="455" y="332"/>
              <a:ext cx="4" cy="12"/>
            </a:xfrm>
            <a:custGeom>
              <a:avLst/>
              <a:gdLst/>
              <a:ahLst/>
              <a:cxnLst>
                <a:cxn ang="0">
                  <a:pos x="1" y="4"/>
                </a:cxn>
                <a:cxn ang="0">
                  <a:pos x="1" y="5"/>
                </a:cxn>
                <a:cxn ang="0">
                  <a:pos x="1" y="3"/>
                </a:cxn>
                <a:cxn ang="0">
                  <a:pos x="1" y="4"/>
                </a:cxn>
                <a:cxn ang="0">
                  <a:pos x="1" y="4"/>
                </a:cxn>
                <a:cxn ang="0">
                  <a:pos x="2" y="4"/>
                </a:cxn>
                <a:cxn ang="0">
                  <a:pos x="1" y="2"/>
                </a:cxn>
                <a:cxn ang="0">
                  <a:pos x="1" y="3"/>
                </a:cxn>
                <a:cxn ang="0">
                  <a:pos x="1" y="0"/>
                </a:cxn>
                <a:cxn ang="0">
                  <a:pos x="1" y="4"/>
                </a:cxn>
              </a:cxnLst>
              <a:rect l="0" t="0" r="r" b="b"/>
              <a:pathLst>
                <a:path w="2" h="5">
                  <a:moveTo>
                    <a:pt x="1" y="4"/>
                  </a:moveTo>
                  <a:cubicBezTo>
                    <a:pt x="1" y="4"/>
                    <a:pt x="1" y="4"/>
                    <a:pt x="1" y="5"/>
                  </a:cubicBezTo>
                  <a:cubicBezTo>
                    <a:pt x="1" y="4"/>
                    <a:pt x="1" y="4"/>
                    <a:pt x="1" y="3"/>
                  </a:cubicBezTo>
                  <a:cubicBezTo>
                    <a:pt x="1" y="4"/>
                    <a:pt x="1" y="4"/>
                    <a:pt x="1" y="4"/>
                  </a:cubicBezTo>
                  <a:cubicBezTo>
                    <a:pt x="1" y="4"/>
                    <a:pt x="1" y="4"/>
                    <a:pt x="1" y="4"/>
                  </a:cubicBezTo>
                  <a:cubicBezTo>
                    <a:pt x="2" y="4"/>
                    <a:pt x="2" y="4"/>
                    <a:pt x="2" y="4"/>
                  </a:cubicBezTo>
                  <a:cubicBezTo>
                    <a:pt x="1" y="3"/>
                    <a:pt x="1" y="3"/>
                    <a:pt x="1" y="2"/>
                  </a:cubicBezTo>
                  <a:cubicBezTo>
                    <a:pt x="1" y="3"/>
                    <a:pt x="1" y="3"/>
                    <a:pt x="1" y="3"/>
                  </a:cubicBezTo>
                  <a:cubicBezTo>
                    <a:pt x="0" y="2"/>
                    <a:pt x="1" y="1"/>
                    <a:pt x="1" y="0"/>
                  </a:cubicBezTo>
                  <a:cubicBezTo>
                    <a:pt x="1" y="2"/>
                    <a:pt x="0" y="2"/>
                    <a:pt x="1" y="4"/>
                  </a:cubicBezTo>
                </a:path>
              </a:pathLst>
            </a:custGeom>
            <a:solidFill>
              <a:srgbClr val="FFFFFF"/>
            </a:solidFill>
            <a:ln w="9525">
              <a:noFill/>
              <a:round/>
              <a:headEnd/>
              <a:tailEnd/>
            </a:ln>
          </p:spPr>
          <p:txBody>
            <a:bodyPr/>
            <a:lstStyle/>
            <a:p>
              <a:pPr>
                <a:defRPr/>
              </a:pPr>
              <a:endParaRPr lang="en-US" dirty="0"/>
            </a:p>
          </p:txBody>
        </p:sp>
        <p:sp>
          <p:nvSpPr>
            <p:cNvPr id="192" name="Freeform 1614"/>
            <p:cNvSpPr>
              <a:spLocks/>
            </p:cNvSpPr>
            <p:nvPr userDrawn="1"/>
          </p:nvSpPr>
          <p:spPr bwMode="auto">
            <a:xfrm>
              <a:off x="455" y="332"/>
              <a:ext cx="4" cy="12"/>
            </a:xfrm>
            <a:custGeom>
              <a:avLst/>
              <a:gdLst/>
              <a:ahLst/>
              <a:cxnLst>
                <a:cxn ang="0">
                  <a:pos x="1" y="5"/>
                </a:cxn>
                <a:cxn ang="0">
                  <a:pos x="1" y="5"/>
                </a:cxn>
                <a:cxn ang="0">
                  <a:pos x="1" y="3"/>
                </a:cxn>
                <a:cxn ang="0">
                  <a:pos x="1" y="3"/>
                </a:cxn>
                <a:cxn ang="0">
                  <a:pos x="1" y="4"/>
                </a:cxn>
                <a:cxn ang="0">
                  <a:pos x="2" y="4"/>
                </a:cxn>
                <a:cxn ang="0">
                  <a:pos x="1" y="4"/>
                </a:cxn>
                <a:cxn ang="0">
                  <a:pos x="2" y="4"/>
                </a:cxn>
                <a:cxn ang="0">
                  <a:pos x="1" y="2"/>
                </a:cxn>
                <a:cxn ang="0">
                  <a:pos x="1" y="1"/>
                </a:cxn>
                <a:cxn ang="0">
                  <a:pos x="0" y="3"/>
                </a:cxn>
                <a:cxn ang="0">
                  <a:pos x="1" y="2"/>
                </a:cxn>
                <a:cxn ang="0">
                  <a:pos x="1" y="1"/>
                </a:cxn>
                <a:cxn ang="0">
                  <a:pos x="1" y="0"/>
                </a:cxn>
                <a:cxn ang="0">
                  <a:pos x="0" y="3"/>
                </a:cxn>
                <a:cxn ang="0">
                  <a:pos x="1" y="4"/>
                </a:cxn>
                <a:cxn ang="0">
                  <a:pos x="1" y="3"/>
                </a:cxn>
                <a:cxn ang="0">
                  <a:pos x="1" y="0"/>
                </a:cxn>
                <a:cxn ang="0">
                  <a:pos x="1" y="1"/>
                </a:cxn>
                <a:cxn ang="0">
                  <a:pos x="1" y="3"/>
                </a:cxn>
                <a:cxn ang="0">
                  <a:pos x="1" y="3"/>
                </a:cxn>
                <a:cxn ang="0">
                  <a:pos x="1" y="2"/>
                </a:cxn>
                <a:cxn ang="0">
                  <a:pos x="1" y="2"/>
                </a:cxn>
                <a:cxn ang="0">
                  <a:pos x="2" y="4"/>
                </a:cxn>
                <a:cxn ang="0">
                  <a:pos x="2" y="3"/>
                </a:cxn>
                <a:cxn ang="0">
                  <a:pos x="1" y="3"/>
                </a:cxn>
                <a:cxn ang="0">
                  <a:pos x="1" y="4"/>
                </a:cxn>
                <a:cxn ang="0">
                  <a:pos x="1" y="3"/>
                </a:cxn>
                <a:cxn ang="0">
                  <a:pos x="1" y="3"/>
                </a:cxn>
                <a:cxn ang="0">
                  <a:pos x="1" y="5"/>
                </a:cxn>
                <a:cxn ang="0">
                  <a:pos x="1" y="5"/>
                </a:cxn>
                <a:cxn ang="0">
                  <a:pos x="0" y="4"/>
                </a:cxn>
              </a:cxnLst>
              <a:rect l="0" t="0" r="r" b="b"/>
              <a:pathLst>
                <a:path w="2" h="5">
                  <a:moveTo>
                    <a:pt x="0" y="4"/>
                  </a:moveTo>
                  <a:cubicBezTo>
                    <a:pt x="1" y="4"/>
                    <a:pt x="1" y="4"/>
                    <a:pt x="1" y="5"/>
                  </a:cubicBezTo>
                  <a:cubicBezTo>
                    <a:pt x="1" y="5"/>
                    <a:pt x="1" y="5"/>
                    <a:pt x="1" y="5"/>
                  </a:cubicBezTo>
                  <a:cubicBezTo>
                    <a:pt x="1" y="5"/>
                    <a:pt x="1" y="5"/>
                    <a:pt x="1" y="5"/>
                  </a:cubicBezTo>
                  <a:cubicBezTo>
                    <a:pt x="1" y="4"/>
                    <a:pt x="1" y="4"/>
                    <a:pt x="1" y="4"/>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3"/>
                    <a:pt x="1" y="3"/>
                    <a:pt x="1" y="2"/>
                  </a:cubicBezTo>
                  <a:cubicBezTo>
                    <a:pt x="1" y="2"/>
                    <a:pt x="1" y="2"/>
                    <a:pt x="1" y="2"/>
                  </a:cubicBezTo>
                  <a:cubicBezTo>
                    <a:pt x="1" y="1"/>
                    <a:pt x="1" y="1"/>
                    <a:pt x="1" y="1"/>
                  </a:cubicBezTo>
                  <a:cubicBezTo>
                    <a:pt x="1" y="2"/>
                    <a:pt x="1" y="2"/>
                    <a:pt x="1" y="2"/>
                  </a:cubicBezTo>
                  <a:cubicBezTo>
                    <a:pt x="0" y="3"/>
                    <a:pt x="0" y="3"/>
                    <a:pt x="0" y="3"/>
                  </a:cubicBezTo>
                  <a:cubicBezTo>
                    <a:pt x="1" y="3"/>
                    <a:pt x="1" y="3"/>
                    <a:pt x="1" y="3"/>
                  </a:cubicBezTo>
                  <a:cubicBezTo>
                    <a:pt x="1" y="2"/>
                    <a:pt x="1" y="2"/>
                    <a:pt x="1" y="2"/>
                  </a:cubicBezTo>
                  <a:cubicBezTo>
                    <a:pt x="1" y="2"/>
                    <a:pt x="1" y="2"/>
                    <a:pt x="1" y="2"/>
                  </a:cubicBezTo>
                  <a:cubicBezTo>
                    <a:pt x="1" y="2"/>
                    <a:pt x="1" y="1"/>
                    <a:pt x="1" y="1"/>
                  </a:cubicBezTo>
                  <a:cubicBezTo>
                    <a:pt x="1" y="0"/>
                    <a:pt x="1" y="0"/>
                    <a:pt x="1" y="0"/>
                  </a:cubicBezTo>
                  <a:cubicBezTo>
                    <a:pt x="1" y="0"/>
                    <a:pt x="1" y="0"/>
                    <a:pt x="1" y="0"/>
                  </a:cubicBezTo>
                  <a:cubicBezTo>
                    <a:pt x="1" y="0"/>
                    <a:pt x="1" y="0"/>
                    <a:pt x="1" y="0"/>
                  </a:cubicBezTo>
                  <a:cubicBezTo>
                    <a:pt x="0" y="2"/>
                    <a:pt x="0" y="2"/>
                    <a:pt x="0" y="3"/>
                  </a:cubicBezTo>
                  <a:cubicBezTo>
                    <a:pt x="0" y="4"/>
                    <a:pt x="0" y="4"/>
                    <a:pt x="0" y="4"/>
                  </a:cubicBezTo>
                  <a:cubicBezTo>
                    <a:pt x="1" y="4"/>
                    <a:pt x="1" y="4"/>
                    <a:pt x="1" y="4"/>
                  </a:cubicBezTo>
                  <a:cubicBezTo>
                    <a:pt x="1" y="4"/>
                    <a:pt x="1" y="4"/>
                    <a:pt x="1" y="4"/>
                  </a:cubicBezTo>
                  <a:cubicBezTo>
                    <a:pt x="1" y="3"/>
                    <a:pt x="1" y="3"/>
                    <a:pt x="1" y="3"/>
                  </a:cubicBezTo>
                  <a:cubicBezTo>
                    <a:pt x="1" y="2"/>
                    <a:pt x="1" y="2"/>
                    <a:pt x="1" y="0"/>
                  </a:cubicBezTo>
                  <a:cubicBezTo>
                    <a:pt x="1" y="0"/>
                    <a:pt x="1" y="0"/>
                    <a:pt x="1" y="0"/>
                  </a:cubicBezTo>
                  <a:cubicBezTo>
                    <a:pt x="1" y="0"/>
                    <a:pt x="1" y="0"/>
                    <a:pt x="1" y="0"/>
                  </a:cubicBezTo>
                  <a:cubicBezTo>
                    <a:pt x="1" y="1"/>
                    <a:pt x="1" y="1"/>
                    <a:pt x="1" y="1"/>
                  </a:cubicBezTo>
                  <a:cubicBezTo>
                    <a:pt x="1" y="1"/>
                    <a:pt x="0" y="2"/>
                    <a:pt x="0"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3"/>
                    <a:pt x="1" y="3"/>
                    <a:pt x="1" y="4"/>
                  </a:cubicBezTo>
                  <a:cubicBezTo>
                    <a:pt x="2" y="4"/>
                    <a:pt x="2" y="4"/>
                    <a:pt x="2" y="4"/>
                  </a:cubicBezTo>
                  <a:cubicBezTo>
                    <a:pt x="2" y="4"/>
                    <a:pt x="2" y="4"/>
                    <a:pt x="2" y="4"/>
                  </a:cubicBezTo>
                  <a:cubicBezTo>
                    <a:pt x="2" y="3"/>
                    <a:pt x="2" y="3"/>
                    <a:pt x="2"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4"/>
                    <a:pt x="1" y="4"/>
                    <a:pt x="1" y="4"/>
                  </a:cubicBezTo>
                  <a:cubicBezTo>
                    <a:pt x="1" y="5"/>
                    <a:pt x="1" y="5"/>
                    <a:pt x="1" y="5"/>
                  </a:cubicBezTo>
                  <a:cubicBezTo>
                    <a:pt x="1" y="5"/>
                    <a:pt x="1" y="5"/>
                    <a:pt x="1" y="5"/>
                  </a:cubicBezTo>
                  <a:cubicBezTo>
                    <a:pt x="1" y="5"/>
                    <a:pt x="1" y="5"/>
                    <a:pt x="1" y="5"/>
                  </a:cubicBezTo>
                  <a:cubicBezTo>
                    <a:pt x="1" y="4"/>
                    <a:pt x="1" y="4"/>
                    <a:pt x="1" y="4"/>
                  </a:cubicBezTo>
                  <a:cubicBezTo>
                    <a:pt x="0" y="4"/>
                    <a:pt x="0" y="4"/>
                    <a:pt x="0" y="4"/>
                  </a:cubicBezTo>
                  <a:cubicBezTo>
                    <a:pt x="0" y="4"/>
                    <a:pt x="0" y="4"/>
                    <a:pt x="0" y="4"/>
                  </a:cubicBezTo>
                </a:path>
              </a:pathLst>
            </a:custGeom>
            <a:solidFill>
              <a:srgbClr val="FFFFFF"/>
            </a:solidFill>
            <a:ln w="9525">
              <a:noFill/>
              <a:round/>
              <a:headEnd/>
              <a:tailEnd/>
            </a:ln>
          </p:spPr>
          <p:txBody>
            <a:bodyPr/>
            <a:lstStyle/>
            <a:p>
              <a:pPr>
                <a:defRPr/>
              </a:pPr>
              <a:endParaRPr lang="en-US" dirty="0"/>
            </a:p>
          </p:txBody>
        </p:sp>
        <p:sp>
          <p:nvSpPr>
            <p:cNvPr id="193" name="Freeform 1615"/>
            <p:cNvSpPr>
              <a:spLocks/>
            </p:cNvSpPr>
            <p:nvPr userDrawn="1"/>
          </p:nvSpPr>
          <p:spPr bwMode="auto">
            <a:xfrm>
              <a:off x="457" y="330"/>
              <a:ext cx="2" cy="2"/>
            </a:xfrm>
            <a:custGeom>
              <a:avLst/>
              <a:gdLst/>
              <a:ahLst/>
              <a:cxnLst>
                <a:cxn ang="0">
                  <a:pos x="1" y="1"/>
                </a:cxn>
                <a:cxn ang="0">
                  <a:pos x="1" y="1"/>
                </a:cxn>
                <a:cxn ang="0">
                  <a:pos x="1" y="0"/>
                </a:cxn>
                <a:cxn ang="0">
                  <a:pos x="1" y="0"/>
                </a:cxn>
                <a:cxn ang="0">
                  <a:pos x="1" y="1"/>
                </a:cxn>
              </a:cxnLst>
              <a:rect l="0" t="0" r="r" b="b"/>
              <a:pathLst>
                <a:path w="1" h="1">
                  <a:moveTo>
                    <a:pt x="1" y="1"/>
                  </a:moveTo>
                  <a:cubicBezTo>
                    <a:pt x="1" y="1"/>
                    <a:pt x="1" y="1"/>
                    <a:pt x="1" y="1"/>
                  </a:cubicBezTo>
                  <a:cubicBezTo>
                    <a:pt x="1" y="1"/>
                    <a:pt x="1" y="1"/>
                    <a:pt x="1" y="0"/>
                  </a:cubicBezTo>
                  <a:cubicBezTo>
                    <a:pt x="0" y="0"/>
                    <a:pt x="1" y="1"/>
                    <a:pt x="1" y="0"/>
                  </a:cubicBezTo>
                  <a:cubicBezTo>
                    <a:pt x="1" y="1"/>
                    <a:pt x="1" y="1"/>
                    <a:pt x="1" y="1"/>
                  </a:cubicBezTo>
                </a:path>
              </a:pathLst>
            </a:custGeom>
            <a:solidFill>
              <a:srgbClr val="FFFFFF"/>
            </a:solidFill>
            <a:ln w="9525">
              <a:noFill/>
              <a:round/>
              <a:headEnd/>
              <a:tailEnd/>
            </a:ln>
          </p:spPr>
          <p:txBody>
            <a:bodyPr/>
            <a:lstStyle/>
            <a:p>
              <a:pPr>
                <a:defRPr/>
              </a:pPr>
              <a:endParaRPr lang="en-US" dirty="0"/>
            </a:p>
          </p:txBody>
        </p:sp>
        <p:sp>
          <p:nvSpPr>
            <p:cNvPr id="194" name="Freeform 1616"/>
            <p:cNvSpPr>
              <a:spLocks/>
            </p:cNvSpPr>
            <p:nvPr userDrawn="1"/>
          </p:nvSpPr>
          <p:spPr bwMode="auto">
            <a:xfrm>
              <a:off x="457" y="330"/>
              <a:ext cx="2" cy="4"/>
            </a:xfrm>
            <a:custGeom>
              <a:avLst/>
              <a:gdLst/>
              <a:ahLst/>
              <a:cxnLst>
                <a:cxn ang="0">
                  <a:pos x="1" y="2"/>
                </a:cxn>
                <a:cxn ang="0">
                  <a:pos x="1" y="1"/>
                </a:cxn>
                <a:cxn ang="0">
                  <a:pos x="1" y="0"/>
                </a:cxn>
                <a:cxn ang="0">
                  <a:pos x="0" y="0"/>
                </a:cxn>
                <a:cxn ang="0">
                  <a:pos x="0" y="1"/>
                </a:cxn>
                <a:cxn ang="0">
                  <a:pos x="0" y="1"/>
                </a:cxn>
                <a:cxn ang="0">
                  <a:pos x="1" y="1"/>
                </a:cxn>
                <a:cxn ang="0">
                  <a:pos x="1" y="0"/>
                </a:cxn>
                <a:cxn ang="0">
                  <a:pos x="0" y="0"/>
                </a:cxn>
                <a:cxn ang="0">
                  <a:pos x="0" y="1"/>
                </a:cxn>
                <a:cxn ang="0">
                  <a:pos x="1" y="1"/>
                </a:cxn>
                <a:cxn ang="0">
                  <a:pos x="1" y="0"/>
                </a:cxn>
                <a:cxn ang="0">
                  <a:pos x="0" y="1"/>
                </a:cxn>
                <a:cxn ang="0">
                  <a:pos x="1" y="1"/>
                </a:cxn>
                <a:cxn ang="0">
                  <a:pos x="0" y="1"/>
                </a:cxn>
                <a:cxn ang="0">
                  <a:pos x="0" y="1"/>
                </a:cxn>
                <a:cxn ang="0">
                  <a:pos x="0" y="1"/>
                </a:cxn>
                <a:cxn ang="0">
                  <a:pos x="1" y="1"/>
                </a:cxn>
                <a:cxn ang="0">
                  <a:pos x="1" y="1"/>
                </a:cxn>
                <a:cxn ang="0">
                  <a:pos x="0" y="1"/>
                </a:cxn>
                <a:cxn ang="0">
                  <a:pos x="1" y="0"/>
                </a:cxn>
                <a:cxn ang="0">
                  <a:pos x="1" y="0"/>
                </a:cxn>
                <a:cxn ang="0">
                  <a:pos x="1" y="1"/>
                </a:cxn>
                <a:cxn ang="0">
                  <a:pos x="1" y="0"/>
                </a:cxn>
                <a:cxn ang="0">
                  <a:pos x="1" y="0"/>
                </a:cxn>
                <a:cxn ang="0">
                  <a:pos x="1" y="0"/>
                </a:cxn>
                <a:cxn ang="0">
                  <a:pos x="1" y="1"/>
                </a:cxn>
                <a:cxn ang="0">
                  <a:pos x="1" y="0"/>
                </a:cxn>
                <a:cxn ang="0">
                  <a:pos x="1" y="0"/>
                </a:cxn>
                <a:cxn ang="0">
                  <a:pos x="1" y="1"/>
                </a:cxn>
                <a:cxn ang="0">
                  <a:pos x="1" y="1"/>
                </a:cxn>
                <a:cxn ang="0">
                  <a:pos x="1" y="1"/>
                </a:cxn>
                <a:cxn ang="0">
                  <a:pos x="1" y="1"/>
                </a:cxn>
                <a:cxn ang="0">
                  <a:pos x="1" y="0"/>
                </a:cxn>
                <a:cxn ang="0">
                  <a:pos x="1" y="2"/>
                </a:cxn>
                <a:cxn ang="0">
                  <a:pos x="1" y="1"/>
                </a:cxn>
                <a:cxn ang="0">
                  <a:pos x="0" y="1"/>
                </a:cxn>
              </a:cxnLst>
              <a:rect l="0" t="0" r="r" b="b"/>
              <a:pathLst>
                <a:path w="1" h="2">
                  <a:moveTo>
                    <a:pt x="0" y="1"/>
                  </a:moveTo>
                  <a:cubicBezTo>
                    <a:pt x="1" y="2"/>
                    <a:pt x="1" y="2"/>
                    <a:pt x="1" y="2"/>
                  </a:cubicBezTo>
                  <a:cubicBezTo>
                    <a:pt x="1" y="2"/>
                    <a:pt x="1" y="2"/>
                    <a:pt x="1" y="2"/>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1" y="0"/>
                    <a:pt x="1" y="0"/>
                    <a:pt x="1" y="0"/>
                  </a:cubicBezTo>
                  <a:cubicBezTo>
                    <a:pt x="0" y="1"/>
                    <a:pt x="0" y="1"/>
                    <a:pt x="0" y="1"/>
                  </a:cubicBezTo>
                  <a:cubicBezTo>
                    <a:pt x="1" y="1"/>
                    <a:pt x="1" y="1"/>
                    <a:pt x="1" y="1"/>
                  </a:cubicBezTo>
                  <a:cubicBezTo>
                    <a:pt x="1" y="0"/>
                    <a:pt x="1" y="0"/>
                    <a:pt x="1" y="0"/>
                  </a:cubicBezTo>
                  <a:cubicBezTo>
                    <a:pt x="1" y="1"/>
                    <a:pt x="1" y="1"/>
                    <a:pt x="1" y="1"/>
                  </a:cubicBezTo>
                  <a:cubicBezTo>
                    <a:pt x="1" y="0"/>
                    <a:pt x="1" y="0"/>
                    <a:pt x="1" y="0"/>
                  </a:cubicBezTo>
                  <a:cubicBezTo>
                    <a:pt x="1" y="0"/>
                    <a:pt x="1" y="0"/>
                    <a:pt x="1" y="0"/>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1" y="0"/>
                    <a:pt x="1" y="0"/>
                    <a:pt x="1" y="0"/>
                  </a:cubicBezTo>
                  <a:cubicBezTo>
                    <a:pt x="1" y="0"/>
                    <a:pt x="1" y="0"/>
                    <a:pt x="1" y="0"/>
                  </a:cubicBezTo>
                  <a:cubicBezTo>
                    <a:pt x="1" y="1"/>
                    <a:pt x="1" y="1"/>
                    <a:pt x="1" y="1"/>
                  </a:cubicBezTo>
                  <a:cubicBezTo>
                    <a:pt x="1" y="0"/>
                    <a:pt x="1" y="0"/>
                    <a:pt x="1" y="0"/>
                  </a:cubicBezTo>
                  <a:cubicBezTo>
                    <a:pt x="1" y="1"/>
                    <a:pt x="1" y="1"/>
                    <a:pt x="1" y="1"/>
                  </a:cubicBezTo>
                  <a:cubicBezTo>
                    <a:pt x="1" y="1"/>
                    <a:pt x="1" y="1"/>
                    <a:pt x="1" y="1"/>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0" y="0"/>
                    <a:pt x="0" y="0"/>
                    <a:pt x="0" y="0"/>
                  </a:cubicBezTo>
                  <a:cubicBezTo>
                    <a:pt x="1" y="1"/>
                    <a:pt x="1" y="1"/>
                    <a:pt x="1" y="2"/>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dirty="0"/>
            </a:p>
          </p:txBody>
        </p:sp>
        <p:sp>
          <p:nvSpPr>
            <p:cNvPr id="195" name="Freeform 1617"/>
            <p:cNvSpPr>
              <a:spLocks/>
            </p:cNvSpPr>
            <p:nvPr userDrawn="1"/>
          </p:nvSpPr>
          <p:spPr bwMode="auto">
            <a:xfrm>
              <a:off x="459" y="337"/>
              <a:ext cx="1"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defRPr/>
              </a:pPr>
              <a:endParaRPr lang="en-US" dirty="0"/>
            </a:p>
          </p:txBody>
        </p:sp>
        <p:sp>
          <p:nvSpPr>
            <p:cNvPr id="196" name="Freeform 1618"/>
            <p:cNvSpPr>
              <a:spLocks/>
            </p:cNvSpPr>
            <p:nvPr userDrawn="1"/>
          </p:nvSpPr>
          <p:spPr bwMode="auto">
            <a:xfrm>
              <a:off x="459" y="33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pPr>
                <a:defRPr/>
              </a:pPr>
              <a:endParaRPr lang="en-US" dirty="0"/>
            </a:p>
          </p:txBody>
        </p:sp>
        <p:sp>
          <p:nvSpPr>
            <p:cNvPr id="197" name="Freeform 1619"/>
            <p:cNvSpPr>
              <a:spLocks/>
            </p:cNvSpPr>
            <p:nvPr userDrawn="1"/>
          </p:nvSpPr>
          <p:spPr bwMode="auto">
            <a:xfrm>
              <a:off x="459" y="334"/>
              <a:ext cx="2" cy="1"/>
            </a:xfrm>
            <a:custGeom>
              <a:avLst/>
              <a:gdLst/>
              <a:ahLst/>
              <a:cxnLst>
                <a:cxn ang="0">
                  <a:pos x="0" y="0"/>
                </a:cxn>
                <a:cxn ang="0">
                  <a:pos x="1" y="0"/>
                </a:cxn>
                <a:cxn ang="0">
                  <a:pos x="0" y="0"/>
                </a:cxn>
              </a:cxnLst>
              <a:rect l="0" t="0" r="r" b="b"/>
              <a:pathLst>
                <a:path w="1">
                  <a:moveTo>
                    <a:pt x="0" y="0"/>
                  </a:moveTo>
                  <a:cubicBezTo>
                    <a:pt x="0" y="0"/>
                    <a:pt x="1" y="0"/>
                    <a:pt x="1" y="0"/>
                  </a:cubicBezTo>
                  <a:cubicBezTo>
                    <a:pt x="0" y="0"/>
                    <a:pt x="0" y="0"/>
                    <a:pt x="0" y="0"/>
                  </a:cubicBezTo>
                </a:path>
              </a:pathLst>
            </a:custGeom>
            <a:solidFill>
              <a:srgbClr val="FFFFFF"/>
            </a:solidFill>
            <a:ln w="9525">
              <a:noFill/>
              <a:round/>
              <a:headEnd/>
              <a:tailEnd/>
            </a:ln>
          </p:spPr>
          <p:txBody>
            <a:bodyPr/>
            <a:lstStyle/>
            <a:p>
              <a:pPr>
                <a:defRPr/>
              </a:pPr>
              <a:endParaRPr lang="en-US" dirty="0"/>
            </a:p>
          </p:txBody>
        </p:sp>
        <p:sp>
          <p:nvSpPr>
            <p:cNvPr id="198" name="Freeform 1620"/>
            <p:cNvSpPr>
              <a:spLocks/>
            </p:cNvSpPr>
            <p:nvPr userDrawn="1"/>
          </p:nvSpPr>
          <p:spPr bwMode="auto">
            <a:xfrm>
              <a:off x="459" y="334"/>
              <a:ext cx="2" cy="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FFFFFF"/>
            </a:solidFill>
            <a:ln w="9525">
              <a:noFill/>
              <a:round/>
              <a:headEnd/>
              <a:tailEnd/>
            </a:ln>
          </p:spPr>
          <p:txBody>
            <a:bodyPr/>
            <a:lstStyle/>
            <a:p>
              <a:pPr>
                <a:defRPr/>
              </a:pPr>
              <a:endParaRPr lang="en-US" dirty="0"/>
            </a:p>
          </p:txBody>
        </p:sp>
        <p:sp>
          <p:nvSpPr>
            <p:cNvPr id="199" name="Freeform 1621"/>
            <p:cNvSpPr>
              <a:spLocks/>
            </p:cNvSpPr>
            <p:nvPr userDrawn="1"/>
          </p:nvSpPr>
          <p:spPr bwMode="auto">
            <a:xfrm>
              <a:off x="459" y="330"/>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FFFFFF"/>
            </a:solidFill>
            <a:ln w="9525">
              <a:noFill/>
              <a:round/>
              <a:headEnd/>
              <a:tailEnd/>
            </a:ln>
          </p:spPr>
          <p:txBody>
            <a:bodyPr/>
            <a:lstStyle/>
            <a:p>
              <a:pPr>
                <a:defRPr/>
              </a:pPr>
              <a:endParaRPr lang="en-US" dirty="0"/>
            </a:p>
          </p:txBody>
        </p:sp>
        <p:sp>
          <p:nvSpPr>
            <p:cNvPr id="200" name="Freeform 1622"/>
            <p:cNvSpPr>
              <a:spLocks/>
            </p:cNvSpPr>
            <p:nvPr userDrawn="1"/>
          </p:nvSpPr>
          <p:spPr bwMode="auto">
            <a:xfrm>
              <a:off x="449" y="322"/>
              <a:ext cx="4" cy="4"/>
            </a:xfrm>
            <a:custGeom>
              <a:avLst/>
              <a:gdLst/>
              <a:ahLst/>
              <a:cxnLst>
                <a:cxn ang="0">
                  <a:pos x="1" y="1"/>
                </a:cxn>
                <a:cxn ang="0">
                  <a:pos x="1" y="1"/>
                </a:cxn>
                <a:cxn ang="0">
                  <a:pos x="1" y="2"/>
                </a:cxn>
                <a:cxn ang="0">
                  <a:pos x="2" y="2"/>
                </a:cxn>
                <a:cxn ang="0">
                  <a:pos x="2" y="1"/>
                </a:cxn>
                <a:cxn ang="0">
                  <a:pos x="2" y="1"/>
                </a:cxn>
                <a:cxn ang="0">
                  <a:pos x="2" y="1"/>
                </a:cxn>
                <a:cxn ang="0">
                  <a:pos x="1" y="1"/>
                </a:cxn>
                <a:cxn ang="0">
                  <a:pos x="1" y="0"/>
                </a:cxn>
                <a:cxn ang="0">
                  <a:pos x="1" y="1"/>
                </a:cxn>
              </a:cxnLst>
              <a:rect l="0" t="0" r="r" b="b"/>
              <a:pathLst>
                <a:path w="2" h="2">
                  <a:moveTo>
                    <a:pt x="1" y="1"/>
                  </a:moveTo>
                  <a:cubicBezTo>
                    <a:pt x="1" y="1"/>
                    <a:pt x="1" y="1"/>
                    <a:pt x="1" y="1"/>
                  </a:cubicBezTo>
                  <a:cubicBezTo>
                    <a:pt x="1" y="2"/>
                    <a:pt x="1" y="2"/>
                    <a:pt x="1" y="2"/>
                  </a:cubicBezTo>
                  <a:cubicBezTo>
                    <a:pt x="2" y="1"/>
                    <a:pt x="1" y="2"/>
                    <a:pt x="2" y="2"/>
                  </a:cubicBezTo>
                  <a:cubicBezTo>
                    <a:pt x="2" y="1"/>
                    <a:pt x="2" y="1"/>
                    <a:pt x="2" y="1"/>
                  </a:cubicBezTo>
                  <a:cubicBezTo>
                    <a:pt x="2" y="1"/>
                    <a:pt x="2" y="1"/>
                    <a:pt x="2" y="1"/>
                  </a:cubicBezTo>
                  <a:cubicBezTo>
                    <a:pt x="2" y="1"/>
                    <a:pt x="2" y="1"/>
                    <a:pt x="2" y="1"/>
                  </a:cubicBezTo>
                  <a:cubicBezTo>
                    <a:pt x="1" y="1"/>
                    <a:pt x="1" y="1"/>
                    <a:pt x="1" y="1"/>
                  </a:cubicBezTo>
                  <a:cubicBezTo>
                    <a:pt x="1" y="1"/>
                    <a:pt x="1" y="0"/>
                    <a:pt x="1" y="0"/>
                  </a:cubicBezTo>
                  <a:cubicBezTo>
                    <a:pt x="0" y="0"/>
                    <a:pt x="0" y="1"/>
                    <a:pt x="1" y="1"/>
                  </a:cubicBezTo>
                </a:path>
              </a:pathLst>
            </a:custGeom>
            <a:solidFill>
              <a:srgbClr val="FFFFFF"/>
            </a:solidFill>
            <a:ln w="9525">
              <a:noFill/>
              <a:round/>
              <a:headEnd/>
              <a:tailEnd/>
            </a:ln>
          </p:spPr>
          <p:txBody>
            <a:bodyPr/>
            <a:lstStyle/>
            <a:p>
              <a:pPr>
                <a:defRPr/>
              </a:pPr>
              <a:endParaRPr lang="en-US" dirty="0"/>
            </a:p>
          </p:txBody>
        </p:sp>
        <p:sp>
          <p:nvSpPr>
            <p:cNvPr id="201" name="Freeform 1623"/>
            <p:cNvSpPr>
              <a:spLocks/>
            </p:cNvSpPr>
            <p:nvPr userDrawn="1"/>
          </p:nvSpPr>
          <p:spPr bwMode="auto">
            <a:xfrm>
              <a:off x="449" y="320"/>
              <a:ext cx="4" cy="6"/>
            </a:xfrm>
            <a:custGeom>
              <a:avLst/>
              <a:gdLst/>
              <a:ahLst/>
              <a:cxnLst>
                <a:cxn ang="0">
                  <a:pos x="1" y="3"/>
                </a:cxn>
                <a:cxn ang="0">
                  <a:pos x="1" y="3"/>
                </a:cxn>
                <a:cxn ang="0">
                  <a:pos x="1" y="3"/>
                </a:cxn>
                <a:cxn ang="0">
                  <a:pos x="2" y="3"/>
                </a:cxn>
                <a:cxn ang="0">
                  <a:pos x="1" y="3"/>
                </a:cxn>
                <a:cxn ang="0">
                  <a:pos x="2" y="3"/>
                </a:cxn>
                <a:cxn ang="0">
                  <a:pos x="1" y="3"/>
                </a:cxn>
                <a:cxn ang="0">
                  <a:pos x="1" y="3"/>
                </a:cxn>
                <a:cxn ang="0">
                  <a:pos x="1" y="3"/>
                </a:cxn>
                <a:cxn ang="0">
                  <a:pos x="2" y="3"/>
                </a:cxn>
                <a:cxn ang="0">
                  <a:pos x="2" y="3"/>
                </a:cxn>
                <a:cxn ang="0">
                  <a:pos x="2" y="2"/>
                </a:cxn>
                <a:cxn ang="0">
                  <a:pos x="2" y="3"/>
                </a:cxn>
                <a:cxn ang="0">
                  <a:pos x="2" y="3"/>
                </a:cxn>
                <a:cxn ang="0">
                  <a:pos x="2" y="2"/>
                </a:cxn>
                <a:cxn ang="0">
                  <a:pos x="2" y="2"/>
                </a:cxn>
                <a:cxn ang="0">
                  <a:pos x="1" y="2"/>
                </a:cxn>
                <a:cxn ang="0">
                  <a:pos x="1" y="0"/>
                </a:cxn>
                <a:cxn ang="0">
                  <a:pos x="0" y="0"/>
                </a:cxn>
                <a:cxn ang="0">
                  <a:pos x="0" y="2"/>
                </a:cxn>
                <a:cxn ang="0">
                  <a:pos x="1" y="2"/>
                </a:cxn>
                <a:cxn ang="0">
                  <a:pos x="1" y="1"/>
                </a:cxn>
                <a:cxn ang="0">
                  <a:pos x="0" y="1"/>
                </a:cxn>
                <a:cxn ang="0">
                  <a:pos x="1" y="3"/>
                </a:cxn>
                <a:cxn ang="0">
                  <a:pos x="2" y="2"/>
                </a:cxn>
                <a:cxn ang="0">
                  <a:pos x="2" y="2"/>
                </a:cxn>
                <a:cxn ang="0">
                  <a:pos x="2" y="2"/>
                </a:cxn>
                <a:cxn ang="0">
                  <a:pos x="2" y="2"/>
                </a:cxn>
                <a:cxn ang="0">
                  <a:pos x="1" y="2"/>
                </a:cxn>
                <a:cxn ang="0">
                  <a:pos x="2" y="3"/>
                </a:cxn>
                <a:cxn ang="0">
                  <a:pos x="2" y="2"/>
                </a:cxn>
                <a:cxn ang="0">
                  <a:pos x="2" y="2"/>
                </a:cxn>
                <a:cxn ang="0">
                  <a:pos x="2" y="3"/>
                </a:cxn>
                <a:cxn ang="0">
                  <a:pos x="2" y="3"/>
                </a:cxn>
                <a:cxn ang="0">
                  <a:pos x="2" y="2"/>
                </a:cxn>
                <a:cxn ang="0">
                  <a:pos x="2" y="2"/>
                </a:cxn>
                <a:cxn ang="0">
                  <a:pos x="1" y="2"/>
                </a:cxn>
                <a:cxn ang="0">
                  <a:pos x="1" y="3"/>
                </a:cxn>
                <a:cxn ang="0">
                  <a:pos x="1" y="2"/>
                </a:cxn>
                <a:cxn ang="0">
                  <a:pos x="1" y="2"/>
                </a:cxn>
                <a:cxn ang="0">
                  <a:pos x="0" y="2"/>
                </a:cxn>
              </a:cxnLst>
              <a:rect l="0" t="0" r="r" b="b"/>
              <a:pathLst>
                <a:path w="2" h="3">
                  <a:moveTo>
                    <a:pt x="0" y="2"/>
                  </a:moveTo>
                  <a:cubicBezTo>
                    <a:pt x="1" y="3"/>
                    <a:pt x="1" y="3"/>
                    <a:pt x="1" y="3"/>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1" y="3"/>
                    <a:pt x="1" y="3"/>
                    <a:pt x="1" y="3"/>
                  </a:cubicBezTo>
                  <a:cubicBezTo>
                    <a:pt x="1" y="3"/>
                    <a:pt x="1" y="3"/>
                    <a:pt x="1" y="3"/>
                  </a:cubicBezTo>
                  <a:cubicBezTo>
                    <a:pt x="2" y="3"/>
                    <a:pt x="2" y="3"/>
                    <a:pt x="2"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2" y="2"/>
                    <a:pt x="2" y="2"/>
                    <a:pt x="2" y="2"/>
                  </a:cubicBezTo>
                  <a:cubicBezTo>
                    <a:pt x="1" y="2"/>
                    <a:pt x="1" y="1"/>
                    <a:pt x="1" y="0"/>
                  </a:cubicBez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0" y="1"/>
                    <a:pt x="0" y="1"/>
                    <a:pt x="0" y="1"/>
                  </a:cubicBezTo>
                  <a:cubicBezTo>
                    <a:pt x="1" y="1"/>
                    <a:pt x="1" y="2"/>
                    <a:pt x="1" y="3"/>
                  </a:cubicBezTo>
                  <a:cubicBezTo>
                    <a:pt x="1" y="3"/>
                    <a:pt x="1" y="3"/>
                    <a:pt x="1"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2" y="3"/>
                    <a:pt x="2" y="3"/>
                    <a:pt x="2" y="3"/>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1" y="2"/>
                    <a:pt x="1" y="2"/>
                    <a:pt x="1" y="2"/>
                  </a:cubicBezTo>
                  <a:cubicBezTo>
                    <a:pt x="1" y="2"/>
                    <a:pt x="1" y="2"/>
                    <a:pt x="1"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path>
              </a:pathLst>
            </a:custGeom>
            <a:solidFill>
              <a:srgbClr val="FFFFFF"/>
            </a:solidFill>
            <a:ln w="9525">
              <a:noFill/>
              <a:round/>
              <a:headEnd/>
              <a:tailEnd/>
            </a:ln>
          </p:spPr>
          <p:txBody>
            <a:bodyPr/>
            <a:lstStyle/>
            <a:p>
              <a:pPr>
                <a:defRPr/>
              </a:pPr>
              <a:endParaRPr lang="en-US" dirty="0"/>
            </a:p>
          </p:txBody>
        </p:sp>
        <p:sp>
          <p:nvSpPr>
            <p:cNvPr id="202" name="Freeform 1624"/>
            <p:cNvSpPr>
              <a:spLocks/>
            </p:cNvSpPr>
            <p:nvPr userDrawn="1"/>
          </p:nvSpPr>
          <p:spPr bwMode="auto">
            <a:xfrm>
              <a:off x="453" y="328"/>
              <a:ext cx="4" cy="4"/>
            </a:xfrm>
            <a:custGeom>
              <a:avLst/>
              <a:gdLst/>
              <a:ahLst/>
              <a:cxnLst>
                <a:cxn ang="0">
                  <a:pos x="0" y="2"/>
                </a:cxn>
                <a:cxn ang="0">
                  <a:pos x="0" y="0"/>
                </a:cxn>
                <a:cxn ang="0">
                  <a:pos x="0" y="2"/>
                </a:cxn>
              </a:cxnLst>
              <a:rect l="0" t="0" r="r" b="b"/>
              <a:pathLst>
                <a:path h="2">
                  <a:moveTo>
                    <a:pt x="0" y="2"/>
                  </a:moveTo>
                  <a:cubicBezTo>
                    <a:pt x="0" y="1"/>
                    <a:pt x="0" y="1"/>
                    <a:pt x="0" y="0"/>
                  </a:cubicBezTo>
                  <a:cubicBezTo>
                    <a:pt x="0" y="1"/>
                    <a:pt x="0" y="1"/>
                    <a:pt x="0" y="2"/>
                  </a:cubicBezTo>
                </a:path>
              </a:pathLst>
            </a:custGeom>
            <a:solidFill>
              <a:srgbClr val="000000"/>
            </a:solidFill>
            <a:ln w="9525">
              <a:noFill/>
              <a:round/>
              <a:headEnd/>
              <a:tailEnd/>
            </a:ln>
          </p:spPr>
          <p:txBody>
            <a:bodyPr/>
            <a:lstStyle/>
            <a:p>
              <a:pPr>
                <a:defRPr/>
              </a:pPr>
              <a:endParaRPr lang="en-US" dirty="0"/>
            </a:p>
          </p:txBody>
        </p:sp>
        <p:sp>
          <p:nvSpPr>
            <p:cNvPr id="203" name="Freeform 1625"/>
            <p:cNvSpPr>
              <a:spLocks/>
            </p:cNvSpPr>
            <p:nvPr userDrawn="1"/>
          </p:nvSpPr>
          <p:spPr bwMode="auto">
            <a:xfrm>
              <a:off x="451" y="328"/>
              <a:ext cx="2" cy="4"/>
            </a:xfrm>
            <a:custGeom>
              <a:avLst/>
              <a:gdLst/>
              <a:ahLst/>
              <a:cxnLst>
                <a:cxn ang="0">
                  <a:pos x="1" y="2"/>
                </a:cxn>
                <a:cxn ang="0">
                  <a:pos x="1" y="1"/>
                </a:cxn>
                <a:cxn ang="0">
                  <a:pos x="1" y="0"/>
                </a:cxn>
                <a:cxn ang="0">
                  <a:pos x="0" y="0"/>
                </a:cxn>
                <a:cxn ang="0">
                  <a:pos x="0" y="0"/>
                </a:cxn>
                <a:cxn ang="0">
                  <a:pos x="0" y="2"/>
                </a:cxn>
                <a:cxn ang="0">
                  <a:pos x="1" y="2"/>
                </a:cxn>
                <a:cxn ang="0">
                  <a:pos x="1" y="2"/>
                </a:cxn>
                <a:cxn ang="0">
                  <a:pos x="1" y="0"/>
                </a:cxn>
                <a:cxn ang="0">
                  <a:pos x="1" y="0"/>
                </a:cxn>
                <a:cxn ang="0">
                  <a:pos x="0" y="0"/>
                </a:cxn>
                <a:cxn ang="0">
                  <a:pos x="0" y="1"/>
                </a:cxn>
                <a:cxn ang="0">
                  <a:pos x="0" y="2"/>
                </a:cxn>
                <a:cxn ang="0">
                  <a:pos x="1" y="2"/>
                </a:cxn>
                <a:cxn ang="0">
                  <a:pos x="1" y="2"/>
                </a:cxn>
              </a:cxnLst>
              <a:rect l="0" t="0" r="r" b="b"/>
              <a:pathLst>
                <a:path w="1" h="2">
                  <a:moveTo>
                    <a:pt x="1" y="2"/>
                  </a:moveTo>
                  <a:cubicBezTo>
                    <a:pt x="1" y="1"/>
                    <a:pt x="1" y="1"/>
                    <a:pt x="1" y="1"/>
                  </a:cubicBezTo>
                  <a:cubicBezTo>
                    <a:pt x="1" y="0"/>
                    <a:pt x="1" y="0"/>
                    <a:pt x="1" y="0"/>
                  </a:cubicBezTo>
                  <a:cubicBezTo>
                    <a:pt x="0" y="0"/>
                    <a:pt x="0" y="0"/>
                    <a:pt x="0" y="0"/>
                  </a:cubicBezTo>
                  <a:cubicBezTo>
                    <a:pt x="0" y="0"/>
                    <a:pt x="0" y="0"/>
                    <a:pt x="0" y="0"/>
                  </a:cubicBezTo>
                  <a:cubicBezTo>
                    <a:pt x="0" y="1"/>
                    <a:pt x="0" y="1"/>
                    <a:pt x="0" y="2"/>
                  </a:cubicBezTo>
                  <a:cubicBezTo>
                    <a:pt x="1" y="2"/>
                    <a:pt x="1" y="2"/>
                    <a:pt x="1" y="2"/>
                  </a:cubicBezTo>
                  <a:cubicBezTo>
                    <a:pt x="1" y="2"/>
                    <a:pt x="1" y="2"/>
                    <a:pt x="1" y="2"/>
                  </a:cubicBezTo>
                  <a:cubicBezTo>
                    <a:pt x="1" y="1"/>
                    <a:pt x="1" y="1"/>
                    <a:pt x="1" y="0"/>
                  </a:cubicBez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path>
              </a:pathLst>
            </a:custGeom>
            <a:solidFill>
              <a:srgbClr val="000000"/>
            </a:solidFill>
            <a:ln w="9525">
              <a:noFill/>
              <a:round/>
              <a:headEnd/>
              <a:tailEnd/>
            </a:ln>
          </p:spPr>
          <p:txBody>
            <a:bodyPr/>
            <a:lstStyle/>
            <a:p>
              <a:pPr>
                <a:defRPr/>
              </a:pPr>
              <a:endParaRPr lang="en-US" dirty="0"/>
            </a:p>
          </p:txBody>
        </p:sp>
        <p:sp>
          <p:nvSpPr>
            <p:cNvPr id="204" name="Freeform 1626"/>
            <p:cNvSpPr>
              <a:spLocks/>
            </p:cNvSpPr>
            <p:nvPr userDrawn="1"/>
          </p:nvSpPr>
          <p:spPr bwMode="auto">
            <a:xfrm>
              <a:off x="451" y="326"/>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path>
              </a:pathLst>
            </a:custGeom>
            <a:solidFill>
              <a:srgbClr val="FFFFFF"/>
            </a:solidFill>
            <a:ln w="9525">
              <a:noFill/>
              <a:round/>
              <a:headEnd/>
              <a:tailEnd/>
            </a:ln>
          </p:spPr>
          <p:txBody>
            <a:bodyPr/>
            <a:lstStyle/>
            <a:p>
              <a:pPr>
                <a:defRPr/>
              </a:pPr>
              <a:endParaRPr lang="en-US" dirty="0"/>
            </a:p>
          </p:txBody>
        </p:sp>
        <p:sp>
          <p:nvSpPr>
            <p:cNvPr id="205" name="Freeform 1627"/>
            <p:cNvSpPr>
              <a:spLocks/>
            </p:cNvSpPr>
            <p:nvPr userDrawn="1"/>
          </p:nvSpPr>
          <p:spPr bwMode="auto">
            <a:xfrm>
              <a:off x="451" y="326"/>
              <a:ext cx="2" cy="2"/>
            </a:xfrm>
            <a:custGeom>
              <a:avLst/>
              <a:gdLst/>
              <a:ahLst/>
              <a:cxnLst>
                <a:cxn ang="0">
                  <a:pos x="0" y="0"/>
                </a:cxn>
                <a:cxn ang="0">
                  <a:pos x="2" y="0"/>
                </a:cxn>
                <a:cxn ang="0">
                  <a:pos x="2" y="2"/>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0"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0" y="0"/>
                </a:cxn>
                <a:cxn ang="0">
                  <a:pos x="0" y="0"/>
                </a:cxn>
                <a:cxn ang="0">
                  <a:pos x="0" y="0"/>
                </a:cxn>
              </a:cxnLst>
              <a:rect l="0" t="0" r="r" b="b"/>
              <a:pathLst>
                <a:path w="2" h="2">
                  <a:moveTo>
                    <a:pt x="0" y="0"/>
                  </a:moveTo>
                  <a:lnTo>
                    <a:pt x="2" y="0"/>
                  </a:lnTo>
                  <a:lnTo>
                    <a:pt x="2" y="2"/>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0" y="0"/>
                  </a:lnTo>
                  <a:lnTo>
                    <a:pt x="2" y="0"/>
                  </a:lnTo>
                  <a:lnTo>
                    <a:pt x="2" y="0"/>
                  </a:lnTo>
                  <a:lnTo>
                    <a:pt x="0" y="0"/>
                  </a:lnTo>
                  <a:lnTo>
                    <a:pt x="0" y="0"/>
                  </a:lnTo>
                  <a:lnTo>
                    <a:pt x="0" y="0"/>
                  </a:lnTo>
                  <a:lnTo>
                    <a:pt x="0" y="0"/>
                  </a:lnTo>
                  <a:lnTo>
                    <a:pt x="0" y="0"/>
                  </a:lnTo>
                  <a:lnTo>
                    <a:pt x="0" y="0"/>
                  </a:lnTo>
                  <a:lnTo>
                    <a:pt x="0" y="0"/>
                  </a:lnTo>
                  <a:lnTo>
                    <a:pt x="0"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defRPr/>
              </a:pPr>
              <a:endParaRPr lang="en-US" dirty="0"/>
            </a:p>
          </p:txBody>
        </p:sp>
        <p:sp>
          <p:nvSpPr>
            <p:cNvPr id="206" name="Freeform 1628"/>
            <p:cNvSpPr>
              <a:spLocks/>
            </p:cNvSpPr>
            <p:nvPr userDrawn="1"/>
          </p:nvSpPr>
          <p:spPr bwMode="auto">
            <a:xfrm>
              <a:off x="451" y="326"/>
              <a:ext cx="2" cy="2"/>
            </a:xfrm>
            <a:custGeom>
              <a:avLst/>
              <a:gdLst/>
              <a:ahLst/>
              <a:cxnLst>
                <a:cxn ang="0">
                  <a:pos x="0" y="0"/>
                </a:cxn>
                <a:cxn ang="0">
                  <a:pos x="2" y="0"/>
                </a:cxn>
                <a:cxn ang="0">
                  <a:pos x="2" y="2"/>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0"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0" y="0"/>
                </a:cxn>
                <a:cxn ang="0">
                  <a:pos x="0" y="0"/>
                </a:cxn>
                <a:cxn ang="0">
                  <a:pos x="0" y="0"/>
                </a:cxn>
              </a:cxnLst>
              <a:rect l="0" t="0" r="r" b="b"/>
              <a:pathLst>
                <a:path w="2" h="2">
                  <a:moveTo>
                    <a:pt x="0" y="0"/>
                  </a:moveTo>
                  <a:lnTo>
                    <a:pt x="2" y="0"/>
                  </a:lnTo>
                  <a:lnTo>
                    <a:pt x="2" y="2"/>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0" y="0"/>
                  </a:lnTo>
                  <a:lnTo>
                    <a:pt x="2" y="0"/>
                  </a:lnTo>
                  <a:lnTo>
                    <a:pt x="2" y="0"/>
                  </a:lnTo>
                  <a:lnTo>
                    <a:pt x="0" y="0"/>
                  </a:lnTo>
                  <a:lnTo>
                    <a:pt x="0" y="0"/>
                  </a:lnTo>
                  <a:lnTo>
                    <a:pt x="0" y="0"/>
                  </a:lnTo>
                  <a:lnTo>
                    <a:pt x="0" y="0"/>
                  </a:lnTo>
                  <a:lnTo>
                    <a:pt x="0" y="0"/>
                  </a:lnTo>
                  <a:lnTo>
                    <a:pt x="0" y="0"/>
                  </a:lnTo>
                  <a:lnTo>
                    <a:pt x="0" y="0"/>
                  </a:lnTo>
                  <a:lnTo>
                    <a:pt x="0" y="0"/>
                  </a:lnTo>
                  <a:lnTo>
                    <a:pt x="2" y="0"/>
                  </a:lnTo>
                  <a:lnTo>
                    <a:pt x="2" y="0"/>
                  </a:lnTo>
                  <a:lnTo>
                    <a:pt x="0" y="0"/>
                  </a:lnTo>
                  <a:lnTo>
                    <a:pt x="0" y="0"/>
                  </a:lnTo>
                  <a:lnTo>
                    <a:pt x="0" y="0"/>
                  </a:lnTo>
                </a:path>
              </a:pathLst>
            </a:custGeom>
            <a:noFill/>
            <a:ln w="9525">
              <a:noFill/>
              <a:round/>
              <a:headEnd/>
              <a:tailEnd/>
            </a:ln>
          </p:spPr>
          <p:txBody>
            <a:bodyPr/>
            <a:lstStyle/>
            <a:p>
              <a:pPr>
                <a:defRPr/>
              </a:pPr>
              <a:endParaRPr lang="en-US" dirty="0"/>
            </a:p>
          </p:txBody>
        </p:sp>
        <p:sp>
          <p:nvSpPr>
            <p:cNvPr id="207" name="Freeform 1629"/>
            <p:cNvSpPr>
              <a:spLocks/>
            </p:cNvSpPr>
            <p:nvPr userDrawn="1"/>
          </p:nvSpPr>
          <p:spPr bwMode="auto">
            <a:xfrm>
              <a:off x="453" y="324"/>
              <a:ext cx="4" cy="4"/>
            </a:xfrm>
            <a:custGeom>
              <a:avLst/>
              <a:gdLst/>
              <a:ahLst/>
              <a:cxnLst>
                <a:cxn ang="0">
                  <a:pos x="0" y="0"/>
                </a:cxn>
                <a:cxn ang="0">
                  <a:pos x="1" y="1"/>
                </a:cxn>
                <a:cxn ang="0">
                  <a:pos x="0" y="0"/>
                </a:cxn>
              </a:cxnLst>
              <a:rect l="0" t="0" r="r" b="b"/>
              <a:pathLst>
                <a:path w="1" h="1">
                  <a:moveTo>
                    <a:pt x="0" y="0"/>
                  </a:moveTo>
                  <a:cubicBezTo>
                    <a:pt x="1" y="1"/>
                    <a:pt x="1" y="1"/>
                    <a:pt x="1" y="1"/>
                  </a:cubicBezTo>
                  <a:cubicBezTo>
                    <a:pt x="1" y="0"/>
                    <a:pt x="0" y="0"/>
                    <a:pt x="0" y="0"/>
                  </a:cubicBezTo>
                </a:path>
              </a:pathLst>
            </a:custGeom>
            <a:solidFill>
              <a:srgbClr val="FFFFFF"/>
            </a:solidFill>
            <a:ln w="9525">
              <a:noFill/>
              <a:round/>
              <a:headEnd/>
              <a:tailEnd/>
            </a:ln>
          </p:spPr>
          <p:txBody>
            <a:bodyPr/>
            <a:lstStyle/>
            <a:p>
              <a:pPr>
                <a:defRPr/>
              </a:pPr>
              <a:endParaRPr lang="en-US" dirty="0"/>
            </a:p>
          </p:txBody>
        </p:sp>
        <p:sp>
          <p:nvSpPr>
            <p:cNvPr id="208" name="Freeform 1630"/>
            <p:cNvSpPr>
              <a:spLocks/>
            </p:cNvSpPr>
            <p:nvPr userDrawn="1"/>
          </p:nvSpPr>
          <p:spPr bwMode="auto">
            <a:xfrm>
              <a:off x="453" y="324"/>
              <a:ext cx="4" cy="4"/>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close/>
                </a:path>
              </a:pathLst>
            </a:custGeom>
            <a:solidFill>
              <a:srgbClr val="FFFFFF"/>
            </a:solidFill>
            <a:ln w="9525">
              <a:noFill/>
              <a:round/>
              <a:headEnd/>
              <a:tailEnd/>
            </a:ln>
          </p:spPr>
          <p:txBody>
            <a:bodyPr/>
            <a:lstStyle/>
            <a:p>
              <a:pPr>
                <a:defRPr/>
              </a:pPr>
              <a:endParaRPr lang="en-US" dirty="0"/>
            </a:p>
          </p:txBody>
        </p:sp>
        <p:sp>
          <p:nvSpPr>
            <p:cNvPr id="209" name="Freeform 1631"/>
            <p:cNvSpPr>
              <a:spLocks/>
            </p:cNvSpPr>
            <p:nvPr userDrawn="1"/>
          </p:nvSpPr>
          <p:spPr bwMode="auto">
            <a:xfrm>
              <a:off x="453" y="326"/>
              <a:ext cx="4" cy="2"/>
            </a:xfrm>
            <a:custGeom>
              <a:avLst/>
              <a:gdLst/>
              <a:ahLst/>
              <a:cxnLst>
                <a:cxn ang="0">
                  <a:pos x="0" y="1"/>
                </a:cxn>
                <a:cxn ang="0">
                  <a:pos x="1" y="1"/>
                </a:cxn>
                <a:cxn ang="0">
                  <a:pos x="0" y="0"/>
                </a:cxn>
                <a:cxn ang="0">
                  <a:pos x="0" y="0"/>
                </a:cxn>
                <a:cxn ang="0">
                  <a:pos x="0" y="0"/>
                </a:cxn>
                <a:cxn ang="0">
                  <a:pos x="0" y="0"/>
                </a:cxn>
                <a:cxn ang="0">
                  <a:pos x="0" y="1"/>
                </a:cxn>
              </a:cxnLst>
              <a:rect l="0" t="0" r="r" b="b"/>
              <a:pathLst>
                <a:path w="1" h="1">
                  <a:moveTo>
                    <a:pt x="0" y="1"/>
                  </a:move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1"/>
                    <a:pt x="0" y="1"/>
                    <a:pt x="0" y="1"/>
                  </a:cubicBezTo>
                </a:path>
              </a:pathLst>
            </a:custGeom>
            <a:solidFill>
              <a:srgbClr val="FFFFFF"/>
            </a:solidFill>
            <a:ln w="9525">
              <a:noFill/>
              <a:round/>
              <a:headEnd/>
              <a:tailEnd/>
            </a:ln>
          </p:spPr>
          <p:txBody>
            <a:bodyPr/>
            <a:lstStyle/>
            <a:p>
              <a:pPr>
                <a:defRPr/>
              </a:pPr>
              <a:endParaRPr lang="en-US" dirty="0"/>
            </a:p>
          </p:txBody>
        </p:sp>
        <p:sp>
          <p:nvSpPr>
            <p:cNvPr id="210" name="Freeform 1632"/>
            <p:cNvSpPr>
              <a:spLocks/>
            </p:cNvSpPr>
            <p:nvPr userDrawn="1"/>
          </p:nvSpPr>
          <p:spPr bwMode="auto">
            <a:xfrm>
              <a:off x="453" y="326"/>
              <a:ext cx="4" cy="2"/>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close/>
                </a:path>
              </a:pathLst>
            </a:custGeom>
            <a:solidFill>
              <a:srgbClr val="FFFFFF"/>
            </a:solidFill>
            <a:ln w="9525">
              <a:noFill/>
              <a:round/>
              <a:headEnd/>
              <a:tailEnd/>
            </a:ln>
          </p:spPr>
          <p:txBody>
            <a:bodyPr/>
            <a:lstStyle/>
            <a:p>
              <a:pPr>
                <a:defRPr/>
              </a:pPr>
              <a:endParaRPr lang="en-US" dirty="0"/>
            </a:p>
          </p:txBody>
        </p:sp>
        <p:sp>
          <p:nvSpPr>
            <p:cNvPr id="211" name="Freeform 1633"/>
            <p:cNvSpPr>
              <a:spLocks/>
            </p:cNvSpPr>
            <p:nvPr userDrawn="1"/>
          </p:nvSpPr>
          <p:spPr bwMode="auto">
            <a:xfrm>
              <a:off x="455" y="326"/>
              <a:ext cx="2" cy="4"/>
            </a:xfrm>
            <a:custGeom>
              <a:avLst/>
              <a:gdLst/>
              <a:ahLst/>
              <a:cxnLst>
                <a:cxn ang="0">
                  <a:pos x="0" y="2"/>
                </a:cxn>
                <a:cxn ang="0">
                  <a:pos x="0" y="2"/>
                </a:cxn>
                <a:cxn ang="0">
                  <a:pos x="0" y="1"/>
                </a:cxn>
                <a:cxn ang="0">
                  <a:pos x="1" y="2"/>
                </a:cxn>
                <a:cxn ang="0">
                  <a:pos x="0" y="1"/>
                </a:cxn>
                <a:cxn ang="0">
                  <a:pos x="1" y="1"/>
                </a:cxn>
                <a:cxn ang="0">
                  <a:pos x="0" y="0"/>
                </a:cxn>
                <a:cxn ang="0">
                  <a:pos x="0" y="1"/>
                </a:cxn>
                <a:cxn ang="0">
                  <a:pos x="0" y="2"/>
                </a:cxn>
              </a:cxnLst>
              <a:rect l="0" t="0" r="r" b="b"/>
              <a:pathLst>
                <a:path w="1" h="2">
                  <a:moveTo>
                    <a:pt x="0" y="2"/>
                  </a:moveTo>
                  <a:cubicBezTo>
                    <a:pt x="0" y="2"/>
                    <a:pt x="0" y="2"/>
                    <a:pt x="0" y="2"/>
                  </a:cubicBezTo>
                  <a:cubicBezTo>
                    <a:pt x="0" y="1"/>
                    <a:pt x="0" y="1"/>
                    <a:pt x="0" y="1"/>
                  </a:cubicBezTo>
                  <a:cubicBezTo>
                    <a:pt x="0" y="2"/>
                    <a:pt x="0" y="2"/>
                    <a:pt x="1" y="2"/>
                  </a:cubicBezTo>
                  <a:cubicBezTo>
                    <a:pt x="0" y="1"/>
                    <a:pt x="0" y="1"/>
                    <a:pt x="0" y="1"/>
                  </a:cubicBezTo>
                  <a:cubicBezTo>
                    <a:pt x="1" y="1"/>
                    <a:pt x="1" y="1"/>
                    <a:pt x="1" y="1"/>
                  </a:cubicBezTo>
                  <a:cubicBezTo>
                    <a:pt x="0" y="1"/>
                    <a:pt x="0" y="0"/>
                    <a:pt x="0" y="0"/>
                  </a:cubicBezTo>
                  <a:cubicBezTo>
                    <a:pt x="0" y="1"/>
                    <a:pt x="0" y="1"/>
                    <a:pt x="0" y="1"/>
                  </a:cubicBezTo>
                  <a:cubicBezTo>
                    <a:pt x="0" y="1"/>
                    <a:pt x="0" y="2"/>
                    <a:pt x="0" y="2"/>
                  </a:cubicBezTo>
                </a:path>
              </a:pathLst>
            </a:custGeom>
            <a:solidFill>
              <a:srgbClr val="FFFFFF"/>
            </a:solidFill>
            <a:ln w="9525">
              <a:noFill/>
              <a:round/>
              <a:headEnd/>
              <a:tailEnd/>
            </a:ln>
          </p:spPr>
          <p:txBody>
            <a:bodyPr/>
            <a:lstStyle/>
            <a:p>
              <a:pPr>
                <a:defRPr/>
              </a:pPr>
              <a:endParaRPr lang="en-US" dirty="0"/>
            </a:p>
          </p:txBody>
        </p:sp>
        <p:sp>
          <p:nvSpPr>
            <p:cNvPr id="212" name="Freeform 1634"/>
            <p:cNvSpPr>
              <a:spLocks/>
            </p:cNvSpPr>
            <p:nvPr userDrawn="1"/>
          </p:nvSpPr>
          <p:spPr bwMode="auto">
            <a:xfrm>
              <a:off x="453" y="326"/>
              <a:ext cx="4" cy="4"/>
            </a:xfrm>
            <a:custGeom>
              <a:avLst/>
              <a:gdLst/>
              <a:ahLst/>
              <a:cxnLst>
                <a:cxn ang="0">
                  <a:pos x="1" y="2"/>
                </a:cxn>
                <a:cxn ang="0">
                  <a:pos x="1" y="2"/>
                </a:cxn>
                <a:cxn ang="0">
                  <a:pos x="1" y="1"/>
                </a:cxn>
                <a:cxn ang="0">
                  <a:pos x="1" y="2"/>
                </a:cxn>
                <a:cxn ang="0">
                  <a:pos x="2" y="2"/>
                </a:cxn>
                <a:cxn ang="0">
                  <a:pos x="2" y="1"/>
                </a:cxn>
                <a:cxn ang="0">
                  <a:pos x="1" y="1"/>
                </a:cxn>
                <a:cxn ang="0">
                  <a:pos x="2" y="1"/>
                </a:cxn>
                <a:cxn ang="0">
                  <a:pos x="1" y="0"/>
                </a:cxn>
                <a:cxn ang="0">
                  <a:pos x="1" y="0"/>
                </a:cxn>
                <a:cxn ang="0">
                  <a:pos x="1" y="1"/>
                </a:cxn>
                <a:cxn ang="0">
                  <a:pos x="1" y="1"/>
                </a:cxn>
                <a:cxn ang="0">
                  <a:pos x="1" y="1"/>
                </a:cxn>
                <a:cxn ang="0">
                  <a:pos x="0" y="1"/>
                </a:cxn>
                <a:cxn ang="0">
                  <a:pos x="1" y="2"/>
                </a:cxn>
                <a:cxn ang="0">
                  <a:pos x="1" y="1"/>
                </a:cxn>
                <a:cxn ang="0">
                  <a:pos x="1" y="1"/>
                </a:cxn>
                <a:cxn ang="0">
                  <a:pos x="1" y="1"/>
                </a:cxn>
                <a:cxn ang="0">
                  <a:pos x="1" y="1"/>
                </a:cxn>
                <a:cxn ang="0">
                  <a:pos x="1" y="1"/>
                </a:cxn>
                <a:cxn ang="0">
                  <a:pos x="1" y="1"/>
                </a:cxn>
                <a:cxn ang="0">
                  <a:pos x="1" y="0"/>
                </a:cxn>
                <a:cxn ang="0">
                  <a:pos x="1" y="0"/>
                </a:cxn>
                <a:cxn ang="0">
                  <a:pos x="2" y="1"/>
                </a:cxn>
                <a:cxn ang="0">
                  <a:pos x="2" y="1"/>
                </a:cxn>
                <a:cxn ang="0">
                  <a:pos x="1" y="1"/>
                </a:cxn>
                <a:cxn ang="0">
                  <a:pos x="2" y="2"/>
                </a:cxn>
                <a:cxn ang="0">
                  <a:pos x="1" y="1"/>
                </a:cxn>
                <a:cxn ang="0">
                  <a:pos x="1" y="1"/>
                </a:cxn>
                <a:cxn ang="0">
                  <a:pos x="1" y="1"/>
                </a:cxn>
                <a:cxn ang="0">
                  <a:pos x="0" y="2"/>
                </a:cxn>
                <a:cxn ang="0">
                  <a:pos x="1" y="2"/>
                </a:cxn>
              </a:cxnLst>
              <a:rect l="0" t="0" r="r" b="b"/>
              <a:pathLst>
                <a:path w="2" h="2">
                  <a:moveTo>
                    <a:pt x="1" y="2"/>
                  </a:move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2" y="2"/>
                    <a:pt x="2" y="2"/>
                    <a:pt x="2" y="2"/>
                  </a:cubicBezTo>
                  <a:cubicBezTo>
                    <a:pt x="2" y="1"/>
                    <a:pt x="2" y="1"/>
                    <a:pt x="2"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1"/>
                    <a:pt x="1" y="1"/>
                    <a:pt x="1"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2"/>
                    <a:pt x="1" y="2"/>
                    <a:pt x="1"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1" y="2"/>
                    <a:pt x="1" y="2"/>
                    <a:pt x="1" y="2"/>
                  </a:cubicBezTo>
                  <a:cubicBezTo>
                    <a:pt x="1" y="2"/>
                    <a:pt x="1" y="2"/>
                    <a:pt x="1" y="2"/>
                  </a:cubicBezTo>
                </a:path>
              </a:pathLst>
            </a:custGeom>
            <a:solidFill>
              <a:srgbClr val="FFFFFF"/>
            </a:solidFill>
            <a:ln w="9525">
              <a:noFill/>
              <a:round/>
              <a:headEnd/>
              <a:tailEnd/>
            </a:ln>
          </p:spPr>
          <p:txBody>
            <a:bodyPr/>
            <a:lstStyle/>
            <a:p>
              <a:pPr>
                <a:defRPr/>
              </a:pPr>
              <a:endParaRPr lang="en-US" dirty="0"/>
            </a:p>
          </p:txBody>
        </p:sp>
        <p:sp>
          <p:nvSpPr>
            <p:cNvPr id="213" name="Freeform 1635"/>
            <p:cNvSpPr>
              <a:spLocks/>
            </p:cNvSpPr>
            <p:nvPr userDrawn="1"/>
          </p:nvSpPr>
          <p:spPr bwMode="auto">
            <a:xfrm>
              <a:off x="343" y="357"/>
              <a:ext cx="68" cy="72"/>
            </a:xfrm>
            <a:custGeom>
              <a:avLst/>
              <a:gdLst/>
              <a:ahLst/>
              <a:cxnLst>
                <a:cxn ang="0">
                  <a:pos x="22" y="0"/>
                </a:cxn>
                <a:cxn ang="0">
                  <a:pos x="15" y="3"/>
                </a:cxn>
                <a:cxn ang="0">
                  <a:pos x="16" y="4"/>
                </a:cxn>
                <a:cxn ang="0">
                  <a:pos x="14" y="4"/>
                </a:cxn>
                <a:cxn ang="0">
                  <a:pos x="12" y="4"/>
                </a:cxn>
                <a:cxn ang="0">
                  <a:pos x="10" y="2"/>
                </a:cxn>
                <a:cxn ang="0">
                  <a:pos x="5" y="5"/>
                </a:cxn>
                <a:cxn ang="0">
                  <a:pos x="2" y="7"/>
                </a:cxn>
                <a:cxn ang="0">
                  <a:pos x="1" y="9"/>
                </a:cxn>
                <a:cxn ang="0">
                  <a:pos x="1" y="12"/>
                </a:cxn>
                <a:cxn ang="0">
                  <a:pos x="0" y="14"/>
                </a:cxn>
                <a:cxn ang="0">
                  <a:pos x="1" y="19"/>
                </a:cxn>
                <a:cxn ang="0">
                  <a:pos x="5" y="22"/>
                </a:cxn>
                <a:cxn ang="0">
                  <a:pos x="9" y="21"/>
                </a:cxn>
                <a:cxn ang="0">
                  <a:pos x="11" y="20"/>
                </a:cxn>
                <a:cxn ang="0">
                  <a:pos x="13" y="19"/>
                </a:cxn>
                <a:cxn ang="0">
                  <a:pos x="14" y="20"/>
                </a:cxn>
                <a:cxn ang="0">
                  <a:pos x="15" y="19"/>
                </a:cxn>
                <a:cxn ang="0">
                  <a:pos x="17" y="21"/>
                </a:cxn>
                <a:cxn ang="0">
                  <a:pos x="20" y="23"/>
                </a:cxn>
                <a:cxn ang="0">
                  <a:pos x="21" y="27"/>
                </a:cxn>
                <a:cxn ang="0">
                  <a:pos x="23" y="30"/>
                </a:cxn>
                <a:cxn ang="0">
                  <a:pos x="26" y="33"/>
                </a:cxn>
                <a:cxn ang="0">
                  <a:pos x="31" y="27"/>
                </a:cxn>
                <a:cxn ang="0">
                  <a:pos x="32" y="25"/>
                </a:cxn>
                <a:cxn ang="0">
                  <a:pos x="32" y="23"/>
                </a:cxn>
                <a:cxn ang="0">
                  <a:pos x="33" y="19"/>
                </a:cxn>
                <a:cxn ang="0">
                  <a:pos x="31" y="16"/>
                </a:cxn>
                <a:cxn ang="0">
                  <a:pos x="32" y="13"/>
                </a:cxn>
                <a:cxn ang="0">
                  <a:pos x="33" y="5"/>
                </a:cxn>
                <a:cxn ang="0">
                  <a:pos x="30" y="8"/>
                </a:cxn>
                <a:cxn ang="0">
                  <a:pos x="26" y="5"/>
                </a:cxn>
                <a:cxn ang="0">
                  <a:pos x="21" y="1"/>
                </a:cxn>
                <a:cxn ang="0">
                  <a:pos x="23" y="2"/>
                </a:cxn>
                <a:cxn ang="0">
                  <a:pos x="23" y="1"/>
                </a:cxn>
                <a:cxn ang="0">
                  <a:pos x="22" y="0"/>
                </a:cxn>
              </a:cxnLst>
              <a:rect l="0" t="0" r="r" b="b"/>
              <a:pathLst>
                <a:path w="34" h="36">
                  <a:moveTo>
                    <a:pt x="22" y="0"/>
                  </a:moveTo>
                  <a:cubicBezTo>
                    <a:pt x="21" y="1"/>
                    <a:pt x="17" y="2"/>
                    <a:pt x="15" y="3"/>
                  </a:cubicBezTo>
                  <a:cubicBezTo>
                    <a:pt x="16" y="4"/>
                    <a:pt x="16" y="4"/>
                    <a:pt x="16" y="4"/>
                  </a:cubicBezTo>
                  <a:cubicBezTo>
                    <a:pt x="15" y="5"/>
                    <a:pt x="15" y="4"/>
                    <a:pt x="14" y="4"/>
                  </a:cubicBezTo>
                  <a:cubicBezTo>
                    <a:pt x="13" y="5"/>
                    <a:pt x="13" y="4"/>
                    <a:pt x="12" y="4"/>
                  </a:cubicBezTo>
                  <a:cubicBezTo>
                    <a:pt x="10" y="5"/>
                    <a:pt x="11" y="4"/>
                    <a:pt x="10" y="2"/>
                  </a:cubicBezTo>
                  <a:cubicBezTo>
                    <a:pt x="8" y="3"/>
                    <a:pt x="6" y="4"/>
                    <a:pt x="5" y="5"/>
                  </a:cubicBezTo>
                  <a:cubicBezTo>
                    <a:pt x="4" y="6"/>
                    <a:pt x="2" y="6"/>
                    <a:pt x="2" y="7"/>
                  </a:cubicBezTo>
                  <a:cubicBezTo>
                    <a:pt x="2" y="8"/>
                    <a:pt x="2" y="8"/>
                    <a:pt x="1" y="9"/>
                  </a:cubicBezTo>
                  <a:cubicBezTo>
                    <a:pt x="1" y="10"/>
                    <a:pt x="1" y="10"/>
                    <a:pt x="1" y="12"/>
                  </a:cubicBezTo>
                  <a:cubicBezTo>
                    <a:pt x="0" y="12"/>
                    <a:pt x="0" y="13"/>
                    <a:pt x="0" y="14"/>
                  </a:cubicBezTo>
                  <a:cubicBezTo>
                    <a:pt x="0" y="16"/>
                    <a:pt x="2" y="17"/>
                    <a:pt x="1" y="19"/>
                  </a:cubicBezTo>
                  <a:cubicBezTo>
                    <a:pt x="2" y="20"/>
                    <a:pt x="3" y="21"/>
                    <a:pt x="5" y="22"/>
                  </a:cubicBezTo>
                  <a:cubicBezTo>
                    <a:pt x="6" y="22"/>
                    <a:pt x="7" y="22"/>
                    <a:pt x="9" y="21"/>
                  </a:cubicBezTo>
                  <a:cubicBezTo>
                    <a:pt x="10" y="21"/>
                    <a:pt x="10" y="21"/>
                    <a:pt x="11" y="20"/>
                  </a:cubicBezTo>
                  <a:cubicBezTo>
                    <a:pt x="12" y="20"/>
                    <a:pt x="12" y="19"/>
                    <a:pt x="13" y="19"/>
                  </a:cubicBezTo>
                  <a:cubicBezTo>
                    <a:pt x="14" y="19"/>
                    <a:pt x="14" y="20"/>
                    <a:pt x="14" y="20"/>
                  </a:cubicBezTo>
                  <a:cubicBezTo>
                    <a:pt x="15" y="19"/>
                    <a:pt x="15" y="19"/>
                    <a:pt x="15" y="19"/>
                  </a:cubicBezTo>
                  <a:cubicBezTo>
                    <a:pt x="16" y="20"/>
                    <a:pt x="17" y="20"/>
                    <a:pt x="17" y="21"/>
                  </a:cubicBezTo>
                  <a:cubicBezTo>
                    <a:pt x="17" y="22"/>
                    <a:pt x="19" y="23"/>
                    <a:pt x="20" y="23"/>
                  </a:cubicBezTo>
                  <a:cubicBezTo>
                    <a:pt x="21" y="25"/>
                    <a:pt x="20" y="25"/>
                    <a:pt x="21" y="27"/>
                  </a:cubicBezTo>
                  <a:cubicBezTo>
                    <a:pt x="21" y="28"/>
                    <a:pt x="22" y="29"/>
                    <a:pt x="23" y="30"/>
                  </a:cubicBezTo>
                  <a:cubicBezTo>
                    <a:pt x="24" y="31"/>
                    <a:pt x="26" y="33"/>
                    <a:pt x="26" y="33"/>
                  </a:cubicBezTo>
                  <a:cubicBezTo>
                    <a:pt x="28" y="36"/>
                    <a:pt x="31" y="29"/>
                    <a:pt x="31" y="27"/>
                  </a:cubicBezTo>
                  <a:cubicBezTo>
                    <a:pt x="31" y="27"/>
                    <a:pt x="32" y="26"/>
                    <a:pt x="32" y="25"/>
                  </a:cubicBezTo>
                  <a:cubicBezTo>
                    <a:pt x="32" y="24"/>
                    <a:pt x="31" y="24"/>
                    <a:pt x="32" y="23"/>
                  </a:cubicBezTo>
                  <a:cubicBezTo>
                    <a:pt x="32" y="22"/>
                    <a:pt x="34" y="20"/>
                    <a:pt x="33" y="19"/>
                  </a:cubicBezTo>
                  <a:cubicBezTo>
                    <a:pt x="32" y="18"/>
                    <a:pt x="31" y="17"/>
                    <a:pt x="31" y="16"/>
                  </a:cubicBezTo>
                  <a:cubicBezTo>
                    <a:pt x="31" y="15"/>
                    <a:pt x="32" y="14"/>
                    <a:pt x="32" y="13"/>
                  </a:cubicBezTo>
                  <a:cubicBezTo>
                    <a:pt x="33" y="10"/>
                    <a:pt x="34" y="8"/>
                    <a:pt x="33" y="5"/>
                  </a:cubicBezTo>
                  <a:cubicBezTo>
                    <a:pt x="33" y="6"/>
                    <a:pt x="31" y="8"/>
                    <a:pt x="30" y="8"/>
                  </a:cubicBezTo>
                  <a:cubicBezTo>
                    <a:pt x="30" y="6"/>
                    <a:pt x="27" y="6"/>
                    <a:pt x="26" y="5"/>
                  </a:cubicBezTo>
                  <a:cubicBezTo>
                    <a:pt x="25" y="4"/>
                    <a:pt x="22" y="3"/>
                    <a:pt x="21" y="1"/>
                  </a:cubicBezTo>
                  <a:cubicBezTo>
                    <a:pt x="22" y="2"/>
                    <a:pt x="22" y="2"/>
                    <a:pt x="23" y="2"/>
                  </a:cubicBezTo>
                  <a:cubicBezTo>
                    <a:pt x="23" y="1"/>
                    <a:pt x="23" y="1"/>
                    <a:pt x="23" y="1"/>
                  </a:cubicBezTo>
                  <a:cubicBezTo>
                    <a:pt x="23" y="0"/>
                    <a:pt x="23" y="0"/>
                    <a:pt x="22" y="0"/>
                  </a:cubicBezTo>
                </a:path>
              </a:pathLst>
            </a:custGeom>
            <a:solidFill>
              <a:srgbClr val="FFFFFF"/>
            </a:solidFill>
            <a:ln w="9525">
              <a:noFill/>
              <a:round/>
              <a:headEnd/>
              <a:tailEnd/>
            </a:ln>
          </p:spPr>
          <p:txBody>
            <a:bodyPr/>
            <a:lstStyle/>
            <a:p>
              <a:pPr>
                <a:defRPr/>
              </a:pPr>
              <a:endParaRPr lang="en-US" dirty="0"/>
            </a:p>
          </p:txBody>
        </p:sp>
        <p:sp>
          <p:nvSpPr>
            <p:cNvPr id="214" name="Freeform 1636"/>
            <p:cNvSpPr>
              <a:spLocks/>
            </p:cNvSpPr>
            <p:nvPr userDrawn="1"/>
          </p:nvSpPr>
          <p:spPr bwMode="auto">
            <a:xfrm>
              <a:off x="341" y="260"/>
              <a:ext cx="108" cy="111"/>
            </a:xfrm>
            <a:custGeom>
              <a:avLst/>
              <a:gdLst/>
              <a:ahLst/>
              <a:cxnLst>
                <a:cxn ang="0">
                  <a:pos x="34" y="44"/>
                </a:cxn>
                <a:cxn ang="0">
                  <a:pos x="40" y="42"/>
                </a:cxn>
                <a:cxn ang="0">
                  <a:pos x="46" y="38"/>
                </a:cxn>
                <a:cxn ang="0">
                  <a:pos x="49" y="37"/>
                </a:cxn>
                <a:cxn ang="0">
                  <a:pos x="51" y="38"/>
                </a:cxn>
                <a:cxn ang="0">
                  <a:pos x="52" y="33"/>
                </a:cxn>
                <a:cxn ang="0">
                  <a:pos x="50" y="25"/>
                </a:cxn>
                <a:cxn ang="0">
                  <a:pos x="48" y="23"/>
                </a:cxn>
                <a:cxn ang="0">
                  <a:pos x="46" y="15"/>
                </a:cxn>
                <a:cxn ang="0">
                  <a:pos x="42" y="13"/>
                </a:cxn>
                <a:cxn ang="0">
                  <a:pos x="37" y="6"/>
                </a:cxn>
                <a:cxn ang="0">
                  <a:pos x="45" y="11"/>
                </a:cxn>
                <a:cxn ang="0">
                  <a:pos x="38" y="6"/>
                </a:cxn>
                <a:cxn ang="0">
                  <a:pos x="29" y="0"/>
                </a:cxn>
                <a:cxn ang="0">
                  <a:pos x="26" y="4"/>
                </a:cxn>
                <a:cxn ang="0">
                  <a:pos x="28" y="6"/>
                </a:cxn>
                <a:cxn ang="0">
                  <a:pos x="22" y="7"/>
                </a:cxn>
                <a:cxn ang="0">
                  <a:pos x="20" y="6"/>
                </a:cxn>
                <a:cxn ang="0">
                  <a:pos x="16" y="6"/>
                </a:cxn>
                <a:cxn ang="0">
                  <a:pos x="18" y="8"/>
                </a:cxn>
                <a:cxn ang="0">
                  <a:pos x="20" y="13"/>
                </a:cxn>
                <a:cxn ang="0">
                  <a:pos x="18" y="14"/>
                </a:cxn>
                <a:cxn ang="0">
                  <a:pos x="22" y="19"/>
                </a:cxn>
                <a:cxn ang="0">
                  <a:pos x="15" y="18"/>
                </a:cxn>
                <a:cxn ang="0">
                  <a:pos x="15" y="21"/>
                </a:cxn>
                <a:cxn ang="0">
                  <a:pos x="12" y="22"/>
                </a:cxn>
                <a:cxn ang="0">
                  <a:pos x="13" y="27"/>
                </a:cxn>
                <a:cxn ang="0">
                  <a:pos x="7" y="23"/>
                </a:cxn>
                <a:cxn ang="0">
                  <a:pos x="5" y="23"/>
                </a:cxn>
                <a:cxn ang="0">
                  <a:pos x="3" y="27"/>
                </a:cxn>
                <a:cxn ang="0">
                  <a:pos x="3" y="27"/>
                </a:cxn>
                <a:cxn ang="0">
                  <a:pos x="6" y="37"/>
                </a:cxn>
                <a:cxn ang="0">
                  <a:pos x="6" y="29"/>
                </a:cxn>
                <a:cxn ang="0">
                  <a:pos x="10" y="33"/>
                </a:cxn>
                <a:cxn ang="0">
                  <a:pos x="7" y="38"/>
                </a:cxn>
                <a:cxn ang="0">
                  <a:pos x="4" y="41"/>
                </a:cxn>
                <a:cxn ang="0">
                  <a:pos x="1" y="46"/>
                </a:cxn>
                <a:cxn ang="0">
                  <a:pos x="1" y="50"/>
                </a:cxn>
                <a:cxn ang="0">
                  <a:pos x="5" y="50"/>
                </a:cxn>
                <a:cxn ang="0">
                  <a:pos x="13" y="48"/>
                </a:cxn>
                <a:cxn ang="0">
                  <a:pos x="10" y="45"/>
                </a:cxn>
                <a:cxn ang="0">
                  <a:pos x="17" y="47"/>
                </a:cxn>
                <a:cxn ang="0">
                  <a:pos x="17" y="44"/>
                </a:cxn>
                <a:cxn ang="0">
                  <a:pos x="18" y="45"/>
                </a:cxn>
                <a:cxn ang="0">
                  <a:pos x="22" y="44"/>
                </a:cxn>
                <a:cxn ang="0">
                  <a:pos x="29" y="52"/>
                </a:cxn>
                <a:cxn ang="0">
                  <a:pos x="34" y="45"/>
                </a:cxn>
                <a:cxn ang="0">
                  <a:pos x="29" y="45"/>
                </a:cxn>
              </a:cxnLst>
              <a:rect l="0" t="0" r="r" b="b"/>
              <a:pathLst>
                <a:path w="54" h="55">
                  <a:moveTo>
                    <a:pt x="29" y="44"/>
                  </a:moveTo>
                  <a:cubicBezTo>
                    <a:pt x="30" y="44"/>
                    <a:pt x="31" y="45"/>
                    <a:pt x="32" y="45"/>
                  </a:cubicBezTo>
                  <a:cubicBezTo>
                    <a:pt x="32" y="45"/>
                    <a:pt x="33" y="45"/>
                    <a:pt x="33" y="45"/>
                  </a:cubicBezTo>
                  <a:cubicBezTo>
                    <a:pt x="34" y="44"/>
                    <a:pt x="34" y="45"/>
                    <a:pt x="34" y="44"/>
                  </a:cubicBezTo>
                  <a:cubicBezTo>
                    <a:pt x="35" y="44"/>
                    <a:pt x="36" y="43"/>
                    <a:pt x="38" y="42"/>
                  </a:cubicBezTo>
                  <a:cubicBezTo>
                    <a:pt x="38" y="42"/>
                    <a:pt x="39" y="43"/>
                    <a:pt x="40" y="42"/>
                  </a:cubicBezTo>
                  <a:cubicBezTo>
                    <a:pt x="39" y="43"/>
                    <a:pt x="39" y="43"/>
                    <a:pt x="39" y="43"/>
                  </a:cubicBezTo>
                  <a:cubicBezTo>
                    <a:pt x="40" y="43"/>
                    <a:pt x="41" y="43"/>
                    <a:pt x="40" y="42"/>
                  </a:cubicBezTo>
                  <a:cubicBezTo>
                    <a:pt x="41" y="43"/>
                    <a:pt x="42" y="44"/>
                    <a:pt x="43" y="45"/>
                  </a:cubicBezTo>
                  <a:cubicBezTo>
                    <a:pt x="44" y="46"/>
                    <a:pt x="45" y="48"/>
                    <a:pt x="45" y="46"/>
                  </a:cubicBezTo>
                  <a:cubicBezTo>
                    <a:pt x="46" y="44"/>
                    <a:pt x="44" y="43"/>
                    <a:pt x="45" y="42"/>
                  </a:cubicBezTo>
                  <a:cubicBezTo>
                    <a:pt x="46" y="41"/>
                    <a:pt x="46" y="39"/>
                    <a:pt x="46" y="38"/>
                  </a:cubicBezTo>
                  <a:cubicBezTo>
                    <a:pt x="46" y="38"/>
                    <a:pt x="46" y="38"/>
                    <a:pt x="46" y="38"/>
                  </a:cubicBezTo>
                  <a:cubicBezTo>
                    <a:pt x="46" y="37"/>
                    <a:pt x="46" y="37"/>
                    <a:pt x="46" y="37"/>
                  </a:cubicBezTo>
                  <a:cubicBezTo>
                    <a:pt x="47" y="37"/>
                    <a:pt x="48" y="37"/>
                    <a:pt x="49" y="39"/>
                  </a:cubicBezTo>
                  <a:cubicBezTo>
                    <a:pt x="49" y="38"/>
                    <a:pt x="49" y="38"/>
                    <a:pt x="49" y="37"/>
                  </a:cubicBezTo>
                  <a:cubicBezTo>
                    <a:pt x="51" y="38"/>
                    <a:pt x="51" y="39"/>
                    <a:pt x="51" y="41"/>
                  </a:cubicBezTo>
                  <a:cubicBezTo>
                    <a:pt x="52" y="41"/>
                    <a:pt x="54" y="43"/>
                    <a:pt x="53" y="41"/>
                  </a:cubicBezTo>
                  <a:cubicBezTo>
                    <a:pt x="53" y="40"/>
                    <a:pt x="52" y="41"/>
                    <a:pt x="52" y="40"/>
                  </a:cubicBezTo>
                  <a:cubicBezTo>
                    <a:pt x="51" y="40"/>
                    <a:pt x="51" y="39"/>
                    <a:pt x="51" y="38"/>
                  </a:cubicBezTo>
                  <a:cubicBezTo>
                    <a:pt x="52" y="38"/>
                    <a:pt x="53" y="38"/>
                    <a:pt x="53" y="39"/>
                  </a:cubicBezTo>
                  <a:cubicBezTo>
                    <a:pt x="53" y="37"/>
                    <a:pt x="54" y="36"/>
                    <a:pt x="52" y="35"/>
                  </a:cubicBezTo>
                  <a:cubicBezTo>
                    <a:pt x="52" y="34"/>
                    <a:pt x="50" y="34"/>
                    <a:pt x="52" y="32"/>
                  </a:cubicBezTo>
                  <a:cubicBezTo>
                    <a:pt x="52" y="33"/>
                    <a:pt x="52" y="33"/>
                    <a:pt x="52" y="33"/>
                  </a:cubicBezTo>
                  <a:cubicBezTo>
                    <a:pt x="52" y="31"/>
                    <a:pt x="52" y="31"/>
                    <a:pt x="53" y="30"/>
                  </a:cubicBezTo>
                  <a:cubicBezTo>
                    <a:pt x="53" y="29"/>
                    <a:pt x="52" y="27"/>
                    <a:pt x="52" y="26"/>
                  </a:cubicBezTo>
                  <a:cubicBezTo>
                    <a:pt x="51" y="26"/>
                    <a:pt x="51" y="26"/>
                    <a:pt x="51" y="26"/>
                  </a:cubicBezTo>
                  <a:cubicBezTo>
                    <a:pt x="51" y="25"/>
                    <a:pt x="50" y="25"/>
                    <a:pt x="50" y="25"/>
                  </a:cubicBezTo>
                  <a:cubicBezTo>
                    <a:pt x="49" y="24"/>
                    <a:pt x="49" y="24"/>
                    <a:pt x="49" y="23"/>
                  </a:cubicBezTo>
                  <a:cubicBezTo>
                    <a:pt x="49" y="23"/>
                    <a:pt x="49" y="23"/>
                    <a:pt x="49" y="24"/>
                  </a:cubicBezTo>
                  <a:cubicBezTo>
                    <a:pt x="47" y="24"/>
                    <a:pt x="48" y="23"/>
                    <a:pt x="47" y="22"/>
                  </a:cubicBezTo>
                  <a:cubicBezTo>
                    <a:pt x="47" y="22"/>
                    <a:pt x="48" y="22"/>
                    <a:pt x="48" y="23"/>
                  </a:cubicBezTo>
                  <a:cubicBezTo>
                    <a:pt x="48" y="20"/>
                    <a:pt x="50" y="22"/>
                    <a:pt x="51" y="23"/>
                  </a:cubicBezTo>
                  <a:cubicBezTo>
                    <a:pt x="51" y="22"/>
                    <a:pt x="50" y="22"/>
                    <a:pt x="49" y="21"/>
                  </a:cubicBezTo>
                  <a:cubicBezTo>
                    <a:pt x="48" y="21"/>
                    <a:pt x="48" y="19"/>
                    <a:pt x="48" y="18"/>
                  </a:cubicBezTo>
                  <a:cubicBezTo>
                    <a:pt x="49" y="18"/>
                    <a:pt x="46" y="15"/>
                    <a:pt x="46" y="15"/>
                  </a:cubicBezTo>
                  <a:cubicBezTo>
                    <a:pt x="45" y="14"/>
                    <a:pt x="42" y="12"/>
                    <a:pt x="43" y="13"/>
                  </a:cubicBezTo>
                  <a:cubicBezTo>
                    <a:pt x="42" y="13"/>
                    <a:pt x="42" y="13"/>
                    <a:pt x="42" y="13"/>
                  </a:cubicBezTo>
                  <a:cubicBezTo>
                    <a:pt x="42" y="13"/>
                    <a:pt x="42" y="13"/>
                    <a:pt x="42" y="13"/>
                  </a:cubicBezTo>
                  <a:cubicBezTo>
                    <a:pt x="42" y="13"/>
                    <a:pt x="42" y="13"/>
                    <a:pt x="42" y="13"/>
                  </a:cubicBezTo>
                  <a:cubicBezTo>
                    <a:pt x="42" y="13"/>
                    <a:pt x="39" y="11"/>
                    <a:pt x="39" y="10"/>
                  </a:cubicBezTo>
                  <a:cubicBezTo>
                    <a:pt x="39" y="10"/>
                    <a:pt x="39" y="9"/>
                    <a:pt x="39" y="8"/>
                  </a:cubicBezTo>
                  <a:cubicBezTo>
                    <a:pt x="40" y="9"/>
                    <a:pt x="40" y="9"/>
                    <a:pt x="40" y="9"/>
                  </a:cubicBezTo>
                  <a:cubicBezTo>
                    <a:pt x="40" y="8"/>
                    <a:pt x="38" y="7"/>
                    <a:pt x="37" y="6"/>
                  </a:cubicBezTo>
                  <a:cubicBezTo>
                    <a:pt x="38" y="7"/>
                    <a:pt x="38" y="7"/>
                    <a:pt x="38" y="7"/>
                  </a:cubicBezTo>
                  <a:cubicBezTo>
                    <a:pt x="38" y="6"/>
                    <a:pt x="37" y="6"/>
                    <a:pt x="37" y="5"/>
                  </a:cubicBezTo>
                  <a:cubicBezTo>
                    <a:pt x="38" y="6"/>
                    <a:pt x="40" y="7"/>
                    <a:pt x="41" y="8"/>
                  </a:cubicBezTo>
                  <a:cubicBezTo>
                    <a:pt x="42" y="9"/>
                    <a:pt x="44" y="10"/>
                    <a:pt x="45" y="11"/>
                  </a:cubicBezTo>
                  <a:cubicBezTo>
                    <a:pt x="44" y="10"/>
                    <a:pt x="42" y="8"/>
                    <a:pt x="41" y="8"/>
                  </a:cubicBezTo>
                  <a:cubicBezTo>
                    <a:pt x="40" y="7"/>
                    <a:pt x="39" y="7"/>
                    <a:pt x="38" y="6"/>
                  </a:cubicBezTo>
                  <a:cubicBezTo>
                    <a:pt x="39" y="6"/>
                    <a:pt x="39" y="6"/>
                    <a:pt x="39" y="6"/>
                  </a:cubicBezTo>
                  <a:cubicBezTo>
                    <a:pt x="38" y="6"/>
                    <a:pt x="38" y="6"/>
                    <a:pt x="38" y="6"/>
                  </a:cubicBezTo>
                  <a:cubicBezTo>
                    <a:pt x="39" y="6"/>
                    <a:pt x="39" y="6"/>
                    <a:pt x="39" y="6"/>
                  </a:cubicBezTo>
                  <a:cubicBezTo>
                    <a:pt x="38" y="5"/>
                    <a:pt x="37" y="4"/>
                    <a:pt x="36" y="3"/>
                  </a:cubicBezTo>
                  <a:cubicBezTo>
                    <a:pt x="35" y="3"/>
                    <a:pt x="35" y="3"/>
                    <a:pt x="34" y="2"/>
                  </a:cubicBezTo>
                  <a:cubicBezTo>
                    <a:pt x="33" y="2"/>
                    <a:pt x="30" y="0"/>
                    <a:pt x="29" y="0"/>
                  </a:cubicBezTo>
                  <a:cubicBezTo>
                    <a:pt x="28" y="1"/>
                    <a:pt x="30" y="2"/>
                    <a:pt x="31" y="2"/>
                  </a:cubicBezTo>
                  <a:cubicBezTo>
                    <a:pt x="30" y="2"/>
                    <a:pt x="30" y="2"/>
                    <a:pt x="29" y="2"/>
                  </a:cubicBezTo>
                  <a:cubicBezTo>
                    <a:pt x="32" y="3"/>
                    <a:pt x="28" y="2"/>
                    <a:pt x="29" y="3"/>
                  </a:cubicBezTo>
                  <a:cubicBezTo>
                    <a:pt x="28" y="3"/>
                    <a:pt x="27" y="3"/>
                    <a:pt x="26" y="4"/>
                  </a:cubicBezTo>
                  <a:cubicBezTo>
                    <a:pt x="26" y="4"/>
                    <a:pt x="27" y="4"/>
                    <a:pt x="28" y="5"/>
                  </a:cubicBezTo>
                  <a:cubicBezTo>
                    <a:pt x="27" y="5"/>
                    <a:pt x="27" y="5"/>
                    <a:pt x="27" y="5"/>
                  </a:cubicBezTo>
                  <a:cubicBezTo>
                    <a:pt x="27" y="5"/>
                    <a:pt x="27" y="5"/>
                    <a:pt x="27" y="5"/>
                  </a:cubicBezTo>
                  <a:cubicBezTo>
                    <a:pt x="27" y="6"/>
                    <a:pt x="27" y="6"/>
                    <a:pt x="28" y="6"/>
                  </a:cubicBezTo>
                  <a:cubicBezTo>
                    <a:pt x="26" y="6"/>
                    <a:pt x="25" y="4"/>
                    <a:pt x="24" y="6"/>
                  </a:cubicBezTo>
                  <a:cubicBezTo>
                    <a:pt x="25" y="6"/>
                    <a:pt x="25" y="6"/>
                    <a:pt x="25" y="6"/>
                  </a:cubicBezTo>
                  <a:cubicBezTo>
                    <a:pt x="24" y="7"/>
                    <a:pt x="23" y="6"/>
                    <a:pt x="23" y="7"/>
                  </a:cubicBezTo>
                  <a:cubicBezTo>
                    <a:pt x="23" y="7"/>
                    <a:pt x="22" y="7"/>
                    <a:pt x="22" y="7"/>
                  </a:cubicBezTo>
                  <a:cubicBezTo>
                    <a:pt x="22" y="7"/>
                    <a:pt x="22" y="7"/>
                    <a:pt x="23" y="7"/>
                  </a:cubicBezTo>
                  <a:cubicBezTo>
                    <a:pt x="22" y="7"/>
                    <a:pt x="22" y="7"/>
                    <a:pt x="22" y="7"/>
                  </a:cubicBezTo>
                  <a:cubicBezTo>
                    <a:pt x="23" y="8"/>
                    <a:pt x="22" y="8"/>
                    <a:pt x="22" y="9"/>
                  </a:cubicBezTo>
                  <a:cubicBezTo>
                    <a:pt x="22" y="8"/>
                    <a:pt x="21" y="6"/>
                    <a:pt x="20" y="6"/>
                  </a:cubicBezTo>
                  <a:cubicBezTo>
                    <a:pt x="19" y="5"/>
                    <a:pt x="18" y="5"/>
                    <a:pt x="19" y="6"/>
                  </a:cubicBezTo>
                  <a:cubicBezTo>
                    <a:pt x="18" y="6"/>
                    <a:pt x="18" y="6"/>
                    <a:pt x="18" y="6"/>
                  </a:cubicBezTo>
                  <a:cubicBezTo>
                    <a:pt x="17" y="6"/>
                    <a:pt x="18" y="6"/>
                    <a:pt x="17" y="6"/>
                  </a:cubicBezTo>
                  <a:cubicBezTo>
                    <a:pt x="17" y="6"/>
                    <a:pt x="17" y="6"/>
                    <a:pt x="16" y="6"/>
                  </a:cubicBezTo>
                  <a:cubicBezTo>
                    <a:pt x="17" y="6"/>
                    <a:pt x="17" y="7"/>
                    <a:pt x="18" y="7"/>
                  </a:cubicBezTo>
                  <a:cubicBezTo>
                    <a:pt x="17" y="7"/>
                    <a:pt x="17" y="7"/>
                    <a:pt x="17" y="7"/>
                  </a:cubicBezTo>
                  <a:cubicBezTo>
                    <a:pt x="18" y="8"/>
                    <a:pt x="18" y="8"/>
                    <a:pt x="18" y="8"/>
                  </a:cubicBezTo>
                  <a:cubicBezTo>
                    <a:pt x="18" y="8"/>
                    <a:pt x="18" y="8"/>
                    <a:pt x="18" y="8"/>
                  </a:cubicBezTo>
                  <a:cubicBezTo>
                    <a:pt x="17" y="8"/>
                    <a:pt x="17" y="8"/>
                    <a:pt x="17" y="8"/>
                  </a:cubicBezTo>
                  <a:cubicBezTo>
                    <a:pt x="17" y="9"/>
                    <a:pt x="17" y="10"/>
                    <a:pt x="18" y="11"/>
                  </a:cubicBezTo>
                  <a:cubicBezTo>
                    <a:pt x="18" y="11"/>
                    <a:pt x="18" y="12"/>
                    <a:pt x="17" y="12"/>
                  </a:cubicBezTo>
                  <a:cubicBezTo>
                    <a:pt x="18" y="13"/>
                    <a:pt x="19" y="13"/>
                    <a:pt x="20" y="13"/>
                  </a:cubicBezTo>
                  <a:cubicBezTo>
                    <a:pt x="19" y="13"/>
                    <a:pt x="19" y="13"/>
                    <a:pt x="19" y="13"/>
                  </a:cubicBezTo>
                  <a:cubicBezTo>
                    <a:pt x="19" y="13"/>
                    <a:pt x="18" y="13"/>
                    <a:pt x="18" y="13"/>
                  </a:cubicBezTo>
                  <a:cubicBezTo>
                    <a:pt x="18" y="14"/>
                    <a:pt x="18" y="14"/>
                    <a:pt x="18" y="14"/>
                  </a:cubicBezTo>
                  <a:cubicBezTo>
                    <a:pt x="18" y="14"/>
                    <a:pt x="18" y="14"/>
                    <a:pt x="18" y="14"/>
                  </a:cubicBezTo>
                  <a:cubicBezTo>
                    <a:pt x="18" y="14"/>
                    <a:pt x="18" y="14"/>
                    <a:pt x="19" y="14"/>
                  </a:cubicBezTo>
                  <a:cubicBezTo>
                    <a:pt x="18" y="15"/>
                    <a:pt x="18" y="14"/>
                    <a:pt x="17" y="14"/>
                  </a:cubicBezTo>
                  <a:cubicBezTo>
                    <a:pt x="18" y="14"/>
                    <a:pt x="19" y="17"/>
                    <a:pt x="20" y="16"/>
                  </a:cubicBezTo>
                  <a:cubicBezTo>
                    <a:pt x="21" y="17"/>
                    <a:pt x="22" y="18"/>
                    <a:pt x="22" y="19"/>
                  </a:cubicBezTo>
                  <a:cubicBezTo>
                    <a:pt x="21" y="19"/>
                    <a:pt x="21" y="19"/>
                    <a:pt x="21" y="19"/>
                  </a:cubicBezTo>
                  <a:cubicBezTo>
                    <a:pt x="21" y="17"/>
                    <a:pt x="17" y="14"/>
                    <a:pt x="15" y="14"/>
                  </a:cubicBezTo>
                  <a:cubicBezTo>
                    <a:pt x="15" y="16"/>
                    <a:pt x="18" y="17"/>
                    <a:pt x="19" y="18"/>
                  </a:cubicBezTo>
                  <a:cubicBezTo>
                    <a:pt x="18" y="18"/>
                    <a:pt x="16" y="18"/>
                    <a:pt x="15" y="18"/>
                  </a:cubicBezTo>
                  <a:cubicBezTo>
                    <a:pt x="16" y="19"/>
                    <a:pt x="17" y="19"/>
                    <a:pt x="17" y="20"/>
                  </a:cubicBezTo>
                  <a:cubicBezTo>
                    <a:pt x="17" y="20"/>
                    <a:pt x="17" y="20"/>
                    <a:pt x="17" y="20"/>
                  </a:cubicBezTo>
                  <a:cubicBezTo>
                    <a:pt x="16" y="19"/>
                    <a:pt x="16" y="19"/>
                    <a:pt x="16" y="19"/>
                  </a:cubicBezTo>
                  <a:cubicBezTo>
                    <a:pt x="16" y="20"/>
                    <a:pt x="16" y="20"/>
                    <a:pt x="15" y="21"/>
                  </a:cubicBezTo>
                  <a:cubicBezTo>
                    <a:pt x="15" y="20"/>
                    <a:pt x="15" y="20"/>
                    <a:pt x="15" y="20"/>
                  </a:cubicBezTo>
                  <a:cubicBezTo>
                    <a:pt x="14" y="21"/>
                    <a:pt x="14" y="23"/>
                    <a:pt x="13" y="23"/>
                  </a:cubicBezTo>
                  <a:cubicBezTo>
                    <a:pt x="13" y="22"/>
                    <a:pt x="13" y="22"/>
                    <a:pt x="13" y="22"/>
                  </a:cubicBezTo>
                  <a:cubicBezTo>
                    <a:pt x="13" y="22"/>
                    <a:pt x="12" y="22"/>
                    <a:pt x="12" y="22"/>
                  </a:cubicBezTo>
                  <a:cubicBezTo>
                    <a:pt x="12" y="23"/>
                    <a:pt x="13" y="23"/>
                    <a:pt x="13" y="24"/>
                  </a:cubicBezTo>
                  <a:cubicBezTo>
                    <a:pt x="12" y="24"/>
                    <a:pt x="12" y="26"/>
                    <a:pt x="13" y="26"/>
                  </a:cubicBezTo>
                  <a:cubicBezTo>
                    <a:pt x="13" y="26"/>
                    <a:pt x="12" y="26"/>
                    <a:pt x="12" y="26"/>
                  </a:cubicBezTo>
                  <a:cubicBezTo>
                    <a:pt x="12" y="26"/>
                    <a:pt x="12" y="27"/>
                    <a:pt x="13" y="27"/>
                  </a:cubicBezTo>
                  <a:cubicBezTo>
                    <a:pt x="11" y="28"/>
                    <a:pt x="10" y="26"/>
                    <a:pt x="9" y="25"/>
                  </a:cubicBezTo>
                  <a:cubicBezTo>
                    <a:pt x="10" y="26"/>
                    <a:pt x="13" y="25"/>
                    <a:pt x="12" y="24"/>
                  </a:cubicBezTo>
                  <a:cubicBezTo>
                    <a:pt x="10" y="23"/>
                    <a:pt x="7" y="23"/>
                    <a:pt x="6" y="23"/>
                  </a:cubicBezTo>
                  <a:cubicBezTo>
                    <a:pt x="7" y="23"/>
                    <a:pt x="6" y="23"/>
                    <a:pt x="7" y="23"/>
                  </a:cubicBezTo>
                  <a:cubicBezTo>
                    <a:pt x="6" y="23"/>
                    <a:pt x="5" y="23"/>
                    <a:pt x="5" y="23"/>
                  </a:cubicBezTo>
                  <a:cubicBezTo>
                    <a:pt x="5" y="23"/>
                    <a:pt x="5" y="23"/>
                    <a:pt x="5" y="23"/>
                  </a:cubicBezTo>
                  <a:cubicBezTo>
                    <a:pt x="5" y="24"/>
                    <a:pt x="5" y="24"/>
                    <a:pt x="5" y="24"/>
                  </a:cubicBezTo>
                  <a:cubicBezTo>
                    <a:pt x="5" y="23"/>
                    <a:pt x="5" y="23"/>
                    <a:pt x="5" y="23"/>
                  </a:cubicBezTo>
                  <a:cubicBezTo>
                    <a:pt x="4" y="24"/>
                    <a:pt x="2" y="26"/>
                    <a:pt x="3" y="26"/>
                  </a:cubicBezTo>
                  <a:cubicBezTo>
                    <a:pt x="3" y="27"/>
                    <a:pt x="3" y="27"/>
                    <a:pt x="3" y="27"/>
                  </a:cubicBezTo>
                  <a:cubicBezTo>
                    <a:pt x="3" y="26"/>
                    <a:pt x="3" y="26"/>
                    <a:pt x="3" y="26"/>
                  </a:cubicBezTo>
                  <a:cubicBezTo>
                    <a:pt x="3" y="27"/>
                    <a:pt x="3" y="27"/>
                    <a:pt x="3" y="27"/>
                  </a:cubicBezTo>
                  <a:cubicBezTo>
                    <a:pt x="2" y="26"/>
                    <a:pt x="2" y="26"/>
                    <a:pt x="2" y="26"/>
                  </a:cubicBezTo>
                  <a:cubicBezTo>
                    <a:pt x="2" y="27"/>
                    <a:pt x="2" y="27"/>
                    <a:pt x="2" y="27"/>
                  </a:cubicBezTo>
                  <a:cubicBezTo>
                    <a:pt x="2" y="28"/>
                    <a:pt x="2" y="28"/>
                    <a:pt x="2" y="28"/>
                  </a:cubicBezTo>
                  <a:cubicBezTo>
                    <a:pt x="2" y="28"/>
                    <a:pt x="2" y="28"/>
                    <a:pt x="3" y="27"/>
                  </a:cubicBezTo>
                  <a:cubicBezTo>
                    <a:pt x="2" y="29"/>
                    <a:pt x="3" y="31"/>
                    <a:pt x="2" y="33"/>
                  </a:cubicBezTo>
                  <a:cubicBezTo>
                    <a:pt x="2" y="34"/>
                    <a:pt x="1" y="36"/>
                    <a:pt x="3" y="36"/>
                  </a:cubicBezTo>
                  <a:cubicBezTo>
                    <a:pt x="2" y="38"/>
                    <a:pt x="4" y="36"/>
                    <a:pt x="4" y="35"/>
                  </a:cubicBezTo>
                  <a:cubicBezTo>
                    <a:pt x="5" y="36"/>
                    <a:pt x="6" y="37"/>
                    <a:pt x="6" y="37"/>
                  </a:cubicBezTo>
                  <a:cubicBezTo>
                    <a:pt x="7" y="38"/>
                    <a:pt x="8" y="36"/>
                    <a:pt x="7" y="35"/>
                  </a:cubicBezTo>
                  <a:cubicBezTo>
                    <a:pt x="7" y="35"/>
                    <a:pt x="8" y="34"/>
                    <a:pt x="7" y="34"/>
                  </a:cubicBezTo>
                  <a:cubicBezTo>
                    <a:pt x="7" y="33"/>
                    <a:pt x="6" y="33"/>
                    <a:pt x="6" y="33"/>
                  </a:cubicBezTo>
                  <a:cubicBezTo>
                    <a:pt x="6" y="32"/>
                    <a:pt x="7" y="29"/>
                    <a:pt x="6" y="29"/>
                  </a:cubicBezTo>
                  <a:cubicBezTo>
                    <a:pt x="5" y="29"/>
                    <a:pt x="7" y="28"/>
                    <a:pt x="7" y="28"/>
                  </a:cubicBezTo>
                  <a:cubicBezTo>
                    <a:pt x="8" y="27"/>
                    <a:pt x="7" y="31"/>
                    <a:pt x="7" y="31"/>
                  </a:cubicBezTo>
                  <a:cubicBezTo>
                    <a:pt x="8" y="34"/>
                    <a:pt x="10" y="31"/>
                    <a:pt x="12" y="31"/>
                  </a:cubicBezTo>
                  <a:cubicBezTo>
                    <a:pt x="12" y="32"/>
                    <a:pt x="9" y="33"/>
                    <a:pt x="10" y="33"/>
                  </a:cubicBezTo>
                  <a:cubicBezTo>
                    <a:pt x="10" y="34"/>
                    <a:pt x="11" y="35"/>
                    <a:pt x="10" y="35"/>
                  </a:cubicBezTo>
                  <a:cubicBezTo>
                    <a:pt x="9" y="34"/>
                    <a:pt x="10" y="37"/>
                    <a:pt x="10" y="37"/>
                  </a:cubicBezTo>
                  <a:cubicBezTo>
                    <a:pt x="10" y="37"/>
                    <a:pt x="8" y="39"/>
                    <a:pt x="7" y="39"/>
                  </a:cubicBezTo>
                  <a:cubicBezTo>
                    <a:pt x="7" y="38"/>
                    <a:pt x="7" y="38"/>
                    <a:pt x="7" y="38"/>
                  </a:cubicBezTo>
                  <a:cubicBezTo>
                    <a:pt x="7" y="39"/>
                    <a:pt x="6" y="39"/>
                    <a:pt x="6" y="39"/>
                  </a:cubicBezTo>
                  <a:cubicBezTo>
                    <a:pt x="5" y="39"/>
                    <a:pt x="6" y="38"/>
                    <a:pt x="5" y="37"/>
                  </a:cubicBezTo>
                  <a:cubicBezTo>
                    <a:pt x="3" y="38"/>
                    <a:pt x="5" y="39"/>
                    <a:pt x="5" y="40"/>
                  </a:cubicBezTo>
                  <a:cubicBezTo>
                    <a:pt x="4" y="40"/>
                    <a:pt x="4" y="41"/>
                    <a:pt x="4" y="41"/>
                  </a:cubicBezTo>
                  <a:cubicBezTo>
                    <a:pt x="4" y="41"/>
                    <a:pt x="4" y="41"/>
                    <a:pt x="4" y="41"/>
                  </a:cubicBezTo>
                  <a:cubicBezTo>
                    <a:pt x="4" y="42"/>
                    <a:pt x="3" y="45"/>
                    <a:pt x="2" y="45"/>
                  </a:cubicBezTo>
                  <a:cubicBezTo>
                    <a:pt x="2" y="45"/>
                    <a:pt x="2" y="45"/>
                    <a:pt x="2" y="45"/>
                  </a:cubicBezTo>
                  <a:cubicBezTo>
                    <a:pt x="2" y="45"/>
                    <a:pt x="1" y="46"/>
                    <a:pt x="1" y="46"/>
                  </a:cubicBezTo>
                  <a:cubicBezTo>
                    <a:pt x="1" y="46"/>
                    <a:pt x="2" y="46"/>
                    <a:pt x="2" y="46"/>
                  </a:cubicBezTo>
                  <a:cubicBezTo>
                    <a:pt x="3" y="46"/>
                    <a:pt x="3" y="47"/>
                    <a:pt x="3" y="47"/>
                  </a:cubicBezTo>
                  <a:cubicBezTo>
                    <a:pt x="4" y="49"/>
                    <a:pt x="4" y="48"/>
                    <a:pt x="3" y="49"/>
                  </a:cubicBezTo>
                  <a:cubicBezTo>
                    <a:pt x="1" y="50"/>
                    <a:pt x="1" y="49"/>
                    <a:pt x="1" y="50"/>
                  </a:cubicBezTo>
                  <a:cubicBezTo>
                    <a:pt x="0" y="51"/>
                    <a:pt x="1" y="53"/>
                    <a:pt x="2" y="54"/>
                  </a:cubicBezTo>
                  <a:cubicBezTo>
                    <a:pt x="3" y="53"/>
                    <a:pt x="3" y="54"/>
                    <a:pt x="4" y="53"/>
                  </a:cubicBezTo>
                  <a:cubicBezTo>
                    <a:pt x="5" y="52"/>
                    <a:pt x="5" y="52"/>
                    <a:pt x="6" y="51"/>
                  </a:cubicBezTo>
                  <a:cubicBezTo>
                    <a:pt x="5" y="51"/>
                    <a:pt x="5" y="51"/>
                    <a:pt x="5" y="50"/>
                  </a:cubicBezTo>
                  <a:cubicBezTo>
                    <a:pt x="6" y="48"/>
                    <a:pt x="6" y="48"/>
                    <a:pt x="6" y="48"/>
                  </a:cubicBezTo>
                  <a:cubicBezTo>
                    <a:pt x="8" y="46"/>
                    <a:pt x="8" y="46"/>
                    <a:pt x="8" y="46"/>
                  </a:cubicBezTo>
                  <a:cubicBezTo>
                    <a:pt x="9" y="46"/>
                    <a:pt x="10" y="47"/>
                    <a:pt x="11" y="47"/>
                  </a:cubicBezTo>
                  <a:cubicBezTo>
                    <a:pt x="12" y="47"/>
                    <a:pt x="13" y="47"/>
                    <a:pt x="13" y="48"/>
                  </a:cubicBezTo>
                  <a:cubicBezTo>
                    <a:pt x="13" y="48"/>
                    <a:pt x="13" y="47"/>
                    <a:pt x="13" y="47"/>
                  </a:cubicBezTo>
                  <a:cubicBezTo>
                    <a:pt x="13" y="47"/>
                    <a:pt x="13" y="47"/>
                    <a:pt x="14" y="47"/>
                  </a:cubicBezTo>
                  <a:cubicBezTo>
                    <a:pt x="13" y="47"/>
                    <a:pt x="8" y="45"/>
                    <a:pt x="10" y="44"/>
                  </a:cubicBezTo>
                  <a:cubicBezTo>
                    <a:pt x="10" y="45"/>
                    <a:pt x="10" y="45"/>
                    <a:pt x="10" y="45"/>
                  </a:cubicBezTo>
                  <a:cubicBezTo>
                    <a:pt x="10" y="44"/>
                    <a:pt x="10" y="44"/>
                    <a:pt x="10" y="44"/>
                  </a:cubicBezTo>
                  <a:cubicBezTo>
                    <a:pt x="11" y="45"/>
                    <a:pt x="12" y="45"/>
                    <a:pt x="14" y="45"/>
                  </a:cubicBezTo>
                  <a:cubicBezTo>
                    <a:pt x="14" y="46"/>
                    <a:pt x="14" y="47"/>
                    <a:pt x="15" y="47"/>
                  </a:cubicBezTo>
                  <a:cubicBezTo>
                    <a:pt x="16" y="47"/>
                    <a:pt x="16" y="47"/>
                    <a:pt x="17" y="47"/>
                  </a:cubicBezTo>
                  <a:cubicBezTo>
                    <a:pt x="17" y="46"/>
                    <a:pt x="17" y="46"/>
                    <a:pt x="17" y="46"/>
                  </a:cubicBezTo>
                  <a:cubicBezTo>
                    <a:pt x="17" y="46"/>
                    <a:pt x="17" y="46"/>
                    <a:pt x="17" y="46"/>
                  </a:cubicBezTo>
                  <a:cubicBezTo>
                    <a:pt x="16" y="46"/>
                    <a:pt x="16" y="46"/>
                    <a:pt x="15" y="45"/>
                  </a:cubicBezTo>
                  <a:cubicBezTo>
                    <a:pt x="16" y="45"/>
                    <a:pt x="16" y="45"/>
                    <a:pt x="17" y="44"/>
                  </a:cubicBezTo>
                  <a:cubicBezTo>
                    <a:pt x="17" y="45"/>
                    <a:pt x="17" y="45"/>
                    <a:pt x="17" y="45"/>
                  </a:cubicBezTo>
                  <a:cubicBezTo>
                    <a:pt x="17" y="44"/>
                    <a:pt x="17" y="44"/>
                    <a:pt x="18" y="44"/>
                  </a:cubicBezTo>
                  <a:cubicBezTo>
                    <a:pt x="18" y="44"/>
                    <a:pt x="17" y="44"/>
                    <a:pt x="17" y="45"/>
                  </a:cubicBezTo>
                  <a:cubicBezTo>
                    <a:pt x="18" y="45"/>
                    <a:pt x="18" y="45"/>
                    <a:pt x="18" y="45"/>
                  </a:cubicBezTo>
                  <a:cubicBezTo>
                    <a:pt x="18" y="46"/>
                    <a:pt x="18" y="46"/>
                    <a:pt x="18" y="46"/>
                  </a:cubicBezTo>
                  <a:cubicBezTo>
                    <a:pt x="18" y="46"/>
                    <a:pt x="18" y="46"/>
                    <a:pt x="18" y="46"/>
                  </a:cubicBezTo>
                  <a:cubicBezTo>
                    <a:pt x="18" y="46"/>
                    <a:pt x="18" y="46"/>
                    <a:pt x="18" y="46"/>
                  </a:cubicBezTo>
                  <a:cubicBezTo>
                    <a:pt x="20" y="46"/>
                    <a:pt x="21" y="45"/>
                    <a:pt x="22" y="44"/>
                  </a:cubicBezTo>
                  <a:cubicBezTo>
                    <a:pt x="22" y="45"/>
                    <a:pt x="23" y="46"/>
                    <a:pt x="23" y="46"/>
                  </a:cubicBezTo>
                  <a:cubicBezTo>
                    <a:pt x="23" y="47"/>
                    <a:pt x="23" y="48"/>
                    <a:pt x="23" y="48"/>
                  </a:cubicBezTo>
                  <a:cubicBezTo>
                    <a:pt x="24" y="48"/>
                    <a:pt x="24" y="49"/>
                    <a:pt x="24" y="49"/>
                  </a:cubicBezTo>
                  <a:cubicBezTo>
                    <a:pt x="26" y="49"/>
                    <a:pt x="28" y="52"/>
                    <a:pt x="29" y="52"/>
                  </a:cubicBezTo>
                  <a:cubicBezTo>
                    <a:pt x="31" y="54"/>
                    <a:pt x="31" y="55"/>
                    <a:pt x="33" y="53"/>
                  </a:cubicBezTo>
                  <a:cubicBezTo>
                    <a:pt x="33" y="52"/>
                    <a:pt x="36" y="49"/>
                    <a:pt x="35" y="48"/>
                  </a:cubicBezTo>
                  <a:cubicBezTo>
                    <a:pt x="35" y="48"/>
                    <a:pt x="36" y="47"/>
                    <a:pt x="36" y="46"/>
                  </a:cubicBezTo>
                  <a:cubicBezTo>
                    <a:pt x="35" y="45"/>
                    <a:pt x="34" y="46"/>
                    <a:pt x="34" y="45"/>
                  </a:cubicBezTo>
                  <a:cubicBezTo>
                    <a:pt x="33" y="46"/>
                    <a:pt x="33" y="47"/>
                    <a:pt x="32" y="47"/>
                  </a:cubicBezTo>
                  <a:cubicBezTo>
                    <a:pt x="32" y="46"/>
                    <a:pt x="32" y="46"/>
                    <a:pt x="31" y="46"/>
                  </a:cubicBezTo>
                  <a:cubicBezTo>
                    <a:pt x="31" y="47"/>
                    <a:pt x="31" y="47"/>
                    <a:pt x="31" y="47"/>
                  </a:cubicBezTo>
                  <a:cubicBezTo>
                    <a:pt x="31" y="46"/>
                    <a:pt x="30" y="46"/>
                    <a:pt x="29" y="45"/>
                  </a:cubicBezTo>
                  <a:cubicBezTo>
                    <a:pt x="29" y="44"/>
                    <a:pt x="29" y="44"/>
                    <a:pt x="29" y="44"/>
                  </a:cubicBezTo>
                </a:path>
              </a:pathLst>
            </a:custGeom>
            <a:solidFill>
              <a:srgbClr val="FFFFFF"/>
            </a:solidFill>
            <a:ln w="9525">
              <a:noFill/>
              <a:round/>
              <a:headEnd/>
              <a:tailEnd/>
            </a:ln>
          </p:spPr>
          <p:txBody>
            <a:bodyPr/>
            <a:lstStyle/>
            <a:p>
              <a:pPr>
                <a:defRPr/>
              </a:pPr>
              <a:endParaRPr lang="en-US" dirty="0"/>
            </a:p>
          </p:txBody>
        </p:sp>
        <p:sp>
          <p:nvSpPr>
            <p:cNvPr id="215" name="Freeform 1637"/>
            <p:cNvSpPr>
              <a:spLocks/>
            </p:cNvSpPr>
            <p:nvPr userDrawn="1"/>
          </p:nvSpPr>
          <p:spPr bwMode="auto">
            <a:xfrm>
              <a:off x="257" y="250"/>
              <a:ext cx="210" cy="211"/>
            </a:xfrm>
            <a:custGeom>
              <a:avLst/>
              <a:gdLst/>
              <a:ahLst/>
              <a:cxnLst>
                <a:cxn ang="0">
                  <a:pos x="36" y="4"/>
                </a:cxn>
                <a:cxn ang="0">
                  <a:pos x="36" y="3"/>
                </a:cxn>
                <a:cxn ang="0">
                  <a:pos x="0" y="52"/>
                </a:cxn>
                <a:cxn ang="0">
                  <a:pos x="3" y="70"/>
                </a:cxn>
                <a:cxn ang="0">
                  <a:pos x="53" y="105"/>
                </a:cxn>
                <a:cxn ang="0">
                  <a:pos x="70" y="102"/>
                </a:cxn>
                <a:cxn ang="0">
                  <a:pos x="105" y="52"/>
                </a:cxn>
                <a:cxn ang="0">
                  <a:pos x="102" y="35"/>
                </a:cxn>
                <a:cxn ang="0">
                  <a:pos x="53" y="0"/>
                </a:cxn>
                <a:cxn ang="0">
                  <a:pos x="36" y="3"/>
                </a:cxn>
                <a:cxn ang="0">
                  <a:pos x="36" y="4"/>
                </a:cxn>
                <a:cxn ang="0">
                  <a:pos x="36" y="5"/>
                </a:cxn>
                <a:cxn ang="0">
                  <a:pos x="53" y="2"/>
                </a:cxn>
                <a:cxn ang="0">
                  <a:pos x="100" y="36"/>
                </a:cxn>
                <a:cxn ang="0">
                  <a:pos x="103" y="52"/>
                </a:cxn>
                <a:cxn ang="0">
                  <a:pos x="70" y="100"/>
                </a:cxn>
                <a:cxn ang="0">
                  <a:pos x="53" y="102"/>
                </a:cxn>
                <a:cxn ang="0">
                  <a:pos x="6" y="69"/>
                </a:cxn>
                <a:cxn ang="0">
                  <a:pos x="3" y="52"/>
                </a:cxn>
                <a:cxn ang="0">
                  <a:pos x="36" y="5"/>
                </a:cxn>
                <a:cxn ang="0">
                  <a:pos x="36" y="4"/>
                </a:cxn>
              </a:cxnLst>
              <a:rect l="0" t="0" r="r" b="b"/>
              <a:pathLst>
                <a:path w="105" h="105">
                  <a:moveTo>
                    <a:pt x="36" y="4"/>
                  </a:moveTo>
                  <a:cubicBezTo>
                    <a:pt x="36" y="3"/>
                    <a:pt x="36" y="3"/>
                    <a:pt x="36" y="3"/>
                  </a:cubicBezTo>
                  <a:cubicBezTo>
                    <a:pt x="14" y="10"/>
                    <a:pt x="0" y="31"/>
                    <a:pt x="0" y="52"/>
                  </a:cubicBezTo>
                  <a:cubicBezTo>
                    <a:pt x="0" y="58"/>
                    <a:pt x="1" y="64"/>
                    <a:pt x="3" y="70"/>
                  </a:cubicBezTo>
                  <a:cubicBezTo>
                    <a:pt x="11" y="91"/>
                    <a:pt x="31" y="105"/>
                    <a:pt x="53" y="105"/>
                  </a:cubicBezTo>
                  <a:cubicBezTo>
                    <a:pt x="59" y="105"/>
                    <a:pt x="65" y="104"/>
                    <a:pt x="70" y="102"/>
                  </a:cubicBezTo>
                  <a:cubicBezTo>
                    <a:pt x="92" y="94"/>
                    <a:pt x="105" y="74"/>
                    <a:pt x="105" y="52"/>
                  </a:cubicBezTo>
                  <a:cubicBezTo>
                    <a:pt x="105" y="46"/>
                    <a:pt x="105" y="41"/>
                    <a:pt x="102" y="35"/>
                  </a:cubicBezTo>
                  <a:cubicBezTo>
                    <a:pt x="95" y="13"/>
                    <a:pt x="75" y="0"/>
                    <a:pt x="53" y="0"/>
                  </a:cubicBezTo>
                  <a:cubicBezTo>
                    <a:pt x="47" y="0"/>
                    <a:pt x="41" y="1"/>
                    <a:pt x="36" y="3"/>
                  </a:cubicBezTo>
                  <a:cubicBezTo>
                    <a:pt x="36" y="4"/>
                    <a:pt x="36" y="4"/>
                    <a:pt x="36" y="4"/>
                  </a:cubicBezTo>
                  <a:cubicBezTo>
                    <a:pt x="36" y="5"/>
                    <a:pt x="36" y="5"/>
                    <a:pt x="36" y="5"/>
                  </a:cubicBezTo>
                  <a:cubicBezTo>
                    <a:pt x="42" y="3"/>
                    <a:pt x="47" y="2"/>
                    <a:pt x="53" y="2"/>
                  </a:cubicBezTo>
                  <a:cubicBezTo>
                    <a:pt x="74" y="2"/>
                    <a:pt x="93" y="15"/>
                    <a:pt x="100" y="36"/>
                  </a:cubicBezTo>
                  <a:cubicBezTo>
                    <a:pt x="102" y="41"/>
                    <a:pt x="103" y="47"/>
                    <a:pt x="103" y="52"/>
                  </a:cubicBezTo>
                  <a:cubicBezTo>
                    <a:pt x="103" y="73"/>
                    <a:pt x="90" y="92"/>
                    <a:pt x="70" y="100"/>
                  </a:cubicBezTo>
                  <a:cubicBezTo>
                    <a:pt x="64" y="101"/>
                    <a:pt x="58" y="102"/>
                    <a:pt x="53" y="102"/>
                  </a:cubicBezTo>
                  <a:cubicBezTo>
                    <a:pt x="32" y="102"/>
                    <a:pt x="13" y="89"/>
                    <a:pt x="6" y="69"/>
                  </a:cubicBezTo>
                  <a:cubicBezTo>
                    <a:pt x="4" y="63"/>
                    <a:pt x="3" y="58"/>
                    <a:pt x="3" y="52"/>
                  </a:cubicBezTo>
                  <a:cubicBezTo>
                    <a:pt x="3" y="32"/>
                    <a:pt x="16" y="12"/>
                    <a:pt x="36" y="5"/>
                  </a:cubicBezTo>
                  <a:cubicBezTo>
                    <a:pt x="36" y="4"/>
                    <a:pt x="36" y="4"/>
                    <a:pt x="36" y="4"/>
                  </a:cubicBezTo>
                </a:path>
              </a:pathLst>
            </a:custGeom>
            <a:solidFill>
              <a:srgbClr val="FFFFFF"/>
            </a:solidFill>
            <a:ln w="9525">
              <a:noFill/>
              <a:round/>
              <a:headEnd/>
              <a:tailEnd/>
            </a:ln>
          </p:spPr>
          <p:txBody>
            <a:bodyPr/>
            <a:lstStyle/>
            <a:p>
              <a:pPr>
                <a:defRPr/>
              </a:pPr>
              <a:endParaRPr lang="en-US" dirty="0"/>
            </a:p>
          </p:txBody>
        </p:sp>
        <p:sp>
          <p:nvSpPr>
            <p:cNvPr id="216" name="Freeform 1638"/>
            <p:cNvSpPr>
              <a:spLocks/>
            </p:cNvSpPr>
            <p:nvPr userDrawn="1"/>
          </p:nvSpPr>
          <p:spPr bwMode="auto">
            <a:xfrm>
              <a:off x="257" y="248"/>
              <a:ext cx="212" cy="211"/>
            </a:xfrm>
            <a:custGeom>
              <a:avLst/>
              <a:gdLst/>
              <a:ahLst/>
              <a:cxnLst>
                <a:cxn ang="0">
                  <a:pos x="105" y="53"/>
                </a:cxn>
                <a:cxn ang="0">
                  <a:pos x="104" y="53"/>
                </a:cxn>
                <a:cxn ang="0">
                  <a:pos x="89" y="89"/>
                </a:cxn>
                <a:cxn ang="0">
                  <a:pos x="53" y="104"/>
                </a:cxn>
                <a:cxn ang="0">
                  <a:pos x="17" y="89"/>
                </a:cxn>
                <a:cxn ang="0">
                  <a:pos x="3" y="53"/>
                </a:cxn>
                <a:cxn ang="0">
                  <a:pos x="17" y="17"/>
                </a:cxn>
                <a:cxn ang="0">
                  <a:pos x="53" y="3"/>
                </a:cxn>
                <a:cxn ang="0">
                  <a:pos x="89" y="17"/>
                </a:cxn>
                <a:cxn ang="0">
                  <a:pos x="104" y="53"/>
                </a:cxn>
                <a:cxn ang="0">
                  <a:pos x="105" y="53"/>
                </a:cxn>
                <a:cxn ang="0">
                  <a:pos x="106" y="53"/>
                </a:cxn>
                <a:cxn ang="0">
                  <a:pos x="53" y="0"/>
                </a:cxn>
                <a:cxn ang="0">
                  <a:pos x="0" y="53"/>
                </a:cxn>
                <a:cxn ang="0">
                  <a:pos x="53" y="106"/>
                </a:cxn>
                <a:cxn ang="0">
                  <a:pos x="106" y="53"/>
                </a:cxn>
                <a:cxn ang="0">
                  <a:pos x="105" y="53"/>
                </a:cxn>
              </a:cxnLst>
              <a:rect l="0" t="0" r="r" b="b"/>
              <a:pathLst>
                <a:path w="106" h="106">
                  <a:moveTo>
                    <a:pt x="105" y="53"/>
                  </a:moveTo>
                  <a:cubicBezTo>
                    <a:pt x="104" y="53"/>
                    <a:pt x="104" y="53"/>
                    <a:pt x="104" y="53"/>
                  </a:cubicBezTo>
                  <a:cubicBezTo>
                    <a:pt x="104" y="67"/>
                    <a:pt x="98" y="80"/>
                    <a:pt x="89" y="89"/>
                  </a:cubicBezTo>
                  <a:cubicBezTo>
                    <a:pt x="80" y="98"/>
                    <a:pt x="67" y="104"/>
                    <a:pt x="53" y="104"/>
                  </a:cubicBezTo>
                  <a:cubicBezTo>
                    <a:pt x="39" y="104"/>
                    <a:pt x="26" y="98"/>
                    <a:pt x="17" y="89"/>
                  </a:cubicBezTo>
                  <a:cubicBezTo>
                    <a:pt x="8" y="80"/>
                    <a:pt x="3" y="67"/>
                    <a:pt x="3" y="53"/>
                  </a:cubicBezTo>
                  <a:cubicBezTo>
                    <a:pt x="3" y="39"/>
                    <a:pt x="8" y="27"/>
                    <a:pt x="17" y="17"/>
                  </a:cubicBezTo>
                  <a:cubicBezTo>
                    <a:pt x="26" y="8"/>
                    <a:pt x="39" y="3"/>
                    <a:pt x="53" y="3"/>
                  </a:cubicBezTo>
                  <a:cubicBezTo>
                    <a:pt x="67" y="3"/>
                    <a:pt x="80" y="8"/>
                    <a:pt x="89" y="17"/>
                  </a:cubicBezTo>
                  <a:cubicBezTo>
                    <a:pt x="98" y="27"/>
                    <a:pt x="104" y="39"/>
                    <a:pt x="104" y="53"/>
                  </a:cubicBezTo>
                  <a:cubicBezTo>
                    <a:pt x="105" y="53"/>
                    <a:pt x="105" y="53"/>
                    <a:pt x="105" y="53"/>
                  </a:cubicBezTo>
                  <a:cubicBezTo>
                    <a:pt x="106" y="53"/>
                    <a:pt x="106" y="53"/>
                    <a:pt x="106" y="53"/>
                  </a:cubicBezTo>
                  <a:cubicBezTo>
                    <a:pt x="106" y="24"/>
                    <a:pt x="82" y="0"/>
                    <a:pt x="53" y="0"/>
                  </a:cubicBezTo>
                  <a:cubicBezTo>
                    <a:pt x="24" y="0"/>
                    <a:pt x="0" y="24"/>
                    <a:pt x="0" y="53"/>
                  </a:cubicBezTo>
                  <a:cubicBezTo>
                    <a:pt x="0" y="82"/>
                    <a:pt x="24" y="106"/>
                    <a:pt x="53" y="106"/>
                  </a:cubicBezTo>
                  <a:cubicBezTo>
                    <a:pt x="82" y="106"/>
                    <a:pt x="106" y="82"/>
                    <a:pt x="106" y="53"/>
                  </a:cubicBezTo>
                  <a:cubicBezTo>
                    <a:pt x="105" y="53"/>
                    <a:pt x="105" y="53"/>
                    <a:pt x="105" y="53"/>
                  </a:cubicBezTo>
                </a:path>
              </a:pathLst>
            </a:custGeom>
            <a:solidFill>
              <a:srgbClr val="FFFFFF"/>
            </a:solidFill>
            <a:ln w="9525">
              <a:noFill/>
              <a:round/>
              <a:headEnd/>
              <a:tailEnd/>
            </a:ln>
          </p:spPr>
          <p:txBody>
            <a:bodyPr/>
            <a:lstStyle/>
            <a:p>
              <a:pPr>
                <a:defRPr/>
              </a:pPr>
              <a:endParaRPr lang="en-US" dirty="0"/>
            </a:p>
          </p:txBody>
        </p:sp>
        <p:sp>
          <p:nvSpPr>
            <p:cNvPr id="217" name="Freeform 1639"/>
            <p:cNvSpPr>
              <a:spLocks/>
            </p:cNvSpPr>
            <p:nvPr userDrawn="1"/>
          </p:nvSpPr>
          <p:spPr bwMode="auto">
            <a:xfrm>
              <a:off x="311" y="272"/>
              <a:ext cx="64" cy="54"/>
            </a:xfrm>
            <a:custGeom>
              <a:avLst/>
              <a:gdLst/>
              <a:ahLst/>
              <a:cxnLst>
                <a:cxn ang="0">
                  <a:pos x="28" y="19"/>
                </a:cxn>
                <a:cxn ang="0">
                  <a:pos x="27" y="19"/>
                </a:cxn>
                <a:cxn ang="0">
                  <a:pos x="13" y="25"/>
                </a:cxn>
                <a:cxn ang="0">
                  <a:pos x="7" y="24"/>
                </a:cxn>
                <a:cxn ang="0">
                  <a:pos x="7" y="24"/>
                </a:cxn>
                <a:cxn ang="0">
                  <a:pos x="7" y="24"/>
                </a:cxn>
                <a:cxn ang="0">
                  <a:pos x="3" y="16"/>
                </a:cxn>
                <a:cxn ang="0">
                  <a:pos x="6" y="9"/>
                </a:cxn>
                <a:cxn ang="0">
                  <a:pos x="6" y="9"/>
                </a:cxn>
                <a:cxn ang="0">
                  <a:pos x="6" y="9"/>
                </a:cxn>
                <a:cxn ang="0">
                  <a:pos x="19" y="2"/>
                </a:cxn>
                <a:cxn ang="0">
                  <a:pos x="24" y="4"/>
                </a:cxn>
                <a:cxn ang="0">
                  <a:pos x="24" y="4"/>
                </a:cxn>
                <a:cxn ang="0">
                  <a:pos x="24" y="4"/>
                </a:cxn>
                <a:cxn ang="0">
                  <a:pos x="29" y="12"/>
                </a:cxn>
                <a:cxn ang="0">
                  <a:pos x="27" y="19"/>
                </a:cxn>
                <a:cxn ang="0">
                  <a:pos x="28" y="19"/>
                </a:cxn>
                <a:cxn ang="0">
                  <a:pos x="27" y="19"/>
                </a:cxn>
                <a:cxn ang="0">
                  <a:pos x="28" y="19"/>
                </a:cxn>
                <a:cxn ang="0">
                  <a:pos x="29" y="20"/>
                </a:cxn>
                <a:cxn ang="0">
                  <a:pos x="32" y="12"/>
                </a:cxn>
                <a:cxn ang="0">
                  <a:pos x="25" y="2"/>
                </a:cxn>
                <a:cxn ang="0">
                  <a:pos x="25" y="3"/>
                </a:cxn>
                <a:cxn ang="0">
                  <a:pos x="25" y="2"/>
                </a:cxn>
                <a:cxn ang="0">
                  <a:pos x="19" y="0"/>
                </a:cxn>
                <a:cxn ang="0">
                  <a:pos x="4" y="7"/>
                </a:cxn>
                <a:cxn ang="0">
                  <a:pos x="5" y="8"/>
                </a:cxn>
                <a:cxn ang="0">
                  <a:pos x="4" y="7"/>
                </a:cxn>
                <a:cxn ang="0">
                  <a:pos x="0" y="16"/>
                </a:cxn>
                <a:cxn ang="0">
                  <a:pos x="6" y="26"/>
                </a:cxn>
                <a:cxn ang="0">
                  <a:pos x="6" y="26"/>
                </a:cxn>
                <a:cxn ang="0">
                  <a:pos x="6" y="26"/>
                </a:cxn>
                <a:cxn ang="0">
                  <a:pos x="13" y="27"/>
                </a:cxn>
                <a:cxn ang="0">
                  <a:pos x="29" y="20"/>
                </a:cxn>
                <a:cxn ang="0">
                  <a:pos x="29" y="20"/>
                </a:cxn>
                <a:cxn ang="0">
                  <a:pos x="29" y="20"/>
                </a:cxn>
                <a:cxn ang="0">
                  <a:pos x="28" y="19"/>
                </a:cxn>
              </a:cxnLst>
              <a:rect l="0" t="0" r="r" b="b"/>
              <a:pathLst>
                <a:path w="32" h="27">
                  <a:moveTo>
                    <a:pt x="28" y="19"/>
                  </a:moveTo>
                  <a:cubicBezTo>
                    <a:pt x="27" y="19"/>
                    <a:pt x="27" y="19"/>
                    <a:pt x="27" y="19"/>
                  </a:cubicBezTo>
                  <a:cubicBezTo>
                    <a:pt x="24" y="23"/>
                    <a:pt x="18" y="25"/>
                    <a:pt x="13" y="25"/>
                  </a:cubicBezTo>
                  <a:cubicBezTo>
                    <a:pt x="11" y="25"/>
                    <a:pt x="9" y="25"/>
                    <a:pt x="7" y="24"/>
                  </a:cubicBezTo>
                  <a:cubicBezTo>
                    <a:pt x="7" y="24"/>
                    <a:pt x="7" y="24"/>
                    <a:pt x="7" y="24"/>
                  </a:cubicBezTo>
                  <a:cubicBezTo>
                    <a:pt x="7" y="24"/>
                    <a:pt x="7" y="24"/>
                    <a:pt x="7" y="24"/>
                  </a:cubicBezTo>
                  <a:cubicBezTo>
                    <a:pt x="4" y="22"/>
                    <a:pt x="3" y="19"/>
                    <a:pt x="3" y="16"/>
                  </a:cubicBezTo>
                  <a:cubicBezTo>
                    <a:pt x="3" y="14"/>
                    <a:pt x="4" y="11"/>
                    <a:pt x="6" y="9"/>
                  </a:cubicBezTo>
                  <a:cubicBezTo>
                    <a:pt x="6" y="9"/>
                    <a:pt x="6" y="9"/>
                    <a:pt x="6" y="9"/>
                  </a:cubicBezTo>
                  <a:cubicBezTo>
                    <a:pt x="6" y="9"/>
                    <a:pt x="6" y="9"/>
                    <a:pt x="6" y="9"/>
                  </a:cubicBezTo>
                  <a:cubicBezTo>
                    <a:pt x="9" y="5"/>
                    <a:pt x="14" y="2"/>
                    <a:pt x="19" y="2"/>
                  </a:cubicBezTo>
                  <a:cubicBezTo>
                    <a:pt x="20" y="2"/>
                    <a:pt x="22" y="3"/>
                    <a:pt x="24" y="4"/>
                  </a:cubicBezTo>
                  <a:cubicBezTo>
                    <a:pt x="24" y="4"/>
                    <a:pt x="24" y="4"/>
                    <a:pt x="24" y="4"/>
                  </a:cubicBezTo>
                  <a:cubicBezTo>
                    <a:pt x="24" y="4"/>
                    <a:pt x="24" y="4"/>
                    <a:pt x="24" y="4"/>
                  </a:cubicBezTo>
                  <a:cubicBezTo>
                    <a:pt x="27" y="5"/>
                    <a:pt x="29" y="9"/>
                    <a:pt x="29" y="12"/>
                  </a:cubicBezTo>
                  <a:cubicBezTo>
                    <a:pt x="29" y="14"/>
                    <a:pt x="28" y="17"/>
                    <a:pt x="27" y="19"/>
                  </a:cubicBezTo>
                  <a:cubicBezTo>
                    <a:pt x="28" y="19"/>
                    <a:pt x="28" y="19"/>
                    <a:pt x="28" y="19"/>
                  </a:cubicBezTo>
                  <a:cubicBezTo>
                    <a:pt x="27" y="19"/>
                    <a:pt x="27" y="19"/>
                    <a:pt x="27" y="19"/>
                  </a:cubicBezTo>
                  <a:cubicBezTo>
                    <a:pt x="28" y="19"/>
                    <a:pt x="28" y="19"/>
                    <a:pt x="28" y="19"/>
                  </a:cubicBezTo>
                  <a:cubicBezTo>
                    <a:pt x="29" y="20"/>
                    <a:pt x="29" y="20"/>
                    <a:pt x="29" y="20"/>
                  </a:cubicBezTo>
                  <a:cubicBezTo>
                    <a:pt x="31" y="18"/>
                    <a:pt x="32" y="15"/>
                    <a:pt x="32" y="12"/>
                  </a:cubicBezTo>
                  <a:cubicBezTo>
                    <a:pt x="32" y="8"/>
                    <a:pt x="29" y="4"/>
                    <a:pt x="25" y="2"/>
                  </a:cubicBezTo>
                  <a:cubicBezTo>
                    <a:pt x="25" y="3"/>
                    <a:pt x="25" y="3"/>
                    <a:pt x="25" y="3"/>
                  </a:cubicBezTo>
                  <a:cubicBezTo>
                    <a:pt x="25" y="2"/>
                    <a:pt x="25" y="2"/>
                    <a:pt x="25" y="2"/>
                  </a:cubicBezTo>
                  <a:cubicBezTo>
                    <a:pt x="23" y="1"/>
                    <a:pt x="21" y="0"/>
                    <a:pt x="19" y="0"/>
                  </a:cubicBezTo>
                  <a:cubicBezTo>
                    <a:pt x="13" y="0"/>
                    <a:pt x="8" y="3"/>
                    <a:pt x="4" y="7"/>
                  </a:cubicBezTo>
                  <a:cubicBezTo>
                    <a:pt x="5" y="8"/>
                    <a:pt x="5" y="8"/>
                    <a:pt x="5" y="8"/>
                  </a:cubicBezTo>
                  <a:cubicBezTo>
                    <a:pt x="4" y="7"/>
                    <a:pt x="4" y="7"/>
                    <a:pt x="4" y="7"/>
                  </a:cubicBezTo>
                  <a:cubicBezTo>
                    <a:pt x="2" y="10"/>
                    <a:pt x="0" y="13"/>
                    <a:pt x="0" y="16"/>
                  </a:cubicBezTo>
                  <a:cubicBezTo>
                    <a:pt x="0" y="20"/>
                    <a:pt x="2" y="24"/>
                    <a:pt x="6" y="26"/>
                  </a:cubicBezTo>
                  <a:cubicBezTo>
                    <a:pt x="6" y="26"/>
                    <a:pt x="6" y="26"/>
                    <a:pt x="6" y="26"/>
                  </a:cubicBezTo>
                  <a:cubicBezTo>
                    <a:pt x="6" y="26"/>
                    <a:pt x="6" y="26"/>
                    <a:pt x="6" y="26"/>
                  </a:cubicBezTo>
                  <a:cubicBezTo>
                    <a:pt x="8" y="27"/>
                    <a:pt x="11" y="27"/>
                    <a:pt x="13" y="27"/>
                  </a:cubicBezTo>
                  <a:cubicBezTo>
                    <a:pt x="19" y="27"/>
                    <a:pt x="25" y="25"/>
                    <a:pt x="29" y="20"/>
                  </a:cubicBezTo>
                  <a:cubicBezTo>
                    <a:pt x="29" y="20"/>
                    <a:pt x="29" y="20"/>
                    <a:pt x="29" y="20"/>
                  </a:cubicBezTo>
                  <a:cubicBezTo>
                    <a:pt x="29" y="20"/>
                    <a:pt x="29" y="20"/>
                    <a:pt x="29" y="20"/>
                  </a:cubicBezTo>
                  <a:cubicBezTo>
                    <a:pt x="28" y="19"/>
                    <a:pt x="28" y="19"/>
                    <a:pt x="28" y="19"/>
                  </a:cubicBezTo>
                </a:path>
              </a:pathLst>
            </a:custGeom>
            <a:solidFill>
              <a:srgbClr val="FFFFFF"/>
            </a:solidFill>
            <a:ln w="9525">
              <a:noFill/>
              <a:round/>
              <a:headEnd/>
              <a:tailEnd/>
            </a:ln>
          </p:spPr>
          <p:txBody>
            <a:bodyPr/>
            <a:lstStyle/>
            <a:p>
              <a:pPr>
                <a:defRPr/>
              </a:pPr>
              <a:endParaRPr lang="en-US" dirty="0"/>
            </a:p>
          </p:txBody>
        </p:sp>
        <p:sp>
          <p:nvSpPr>
            <p:cNvPr id="218" name="Freeform 1640"/>
            <p:cNvSpPr>
              <a:spLocks/>
            </p:cNvSpPr>
            <p:nvPr userDrawn="1"/>
          </p:nvSpPr>
          <p:spPr bwMode="auto">
            <a:xfrm>
              <a:off x="289" y="256"/>
              <a:ext cx="114" cy="103"/>
            </a:xfrm>
            <a:custGeom>
              <a:avLst/>
              <a:gdLst/>
              <a:ahLst/>
              <a:cxnLst>
                <a:cxn ang="0">
                  <a:pos x="50" y="37"/>
                </a:cxn>
                <a:cxn ang="0">
                  <a:pos x="49" y="36"/>
                </a:cxn>
                <a:cxn ang="0">
                  <a:pos x="23" y="49"/>
                </a:cxn>
                <a:cxn ang="0">
                  <a:pos x="12" y="46"/>
                </a:cxn>
                <a:cxn ang="0">
                  <a:pos x="12" y="47"/>
                </a:cxn>
                <a:cxn ang="0">
                  <a:pos x="12" y="46"/>
                </a:cxn>
                <a:cxn ang="0">
                  <a:pos x="2" y="30"/>
                </a:cxn>
                <a:cxn ang="0">
                  <a:pos x="8" y="15"/>
                </a:cxn>
                <a:cxn ang="0">
                  <a:pos x="8" y="15"/>
                </a:cxn>
                <a:cxn ang="0">
                  <a:pos x="8" y="15"/>
                </a:cxn>
                <a:cxn ang="0">
                  <a:pos x="33" y="3"/>
                </a:cxn>
                <a:cxn ang="0">
                  <a:pos x="45" y="6"/>
                </a:cxn>
                <a:cxn ang="0">
                  <a:pos x="45" y="6"/>
                </a:cxn>
                <a:cxn ang="0">
                  <a:pos x="45" y="6"/>
                </a:cxn>
                <a:cxn ang="0">
                  <a:pos x="55" y="22"/>
                </a:cxn>
                <a:cxn ang="0">
                  <a:pos x="49" y="36"/>
                </a:cxn>
                <a:cxn ang="0">
                  <a:pos x="49" y="36"/>
                </a:cxn>
                <a:cxn ang="0">
                  <a:pos x="49" y="36"/>
                </a:cxn>
                <a:cxn ang="0">
                  <a:pos x="50" y="37"/>
                </a:cxn>
                <a:cxn ang="0">
                  <a:pos x="51" y="37"/>
                </a:cxn>
                <a:cxn ang="0">
                  <a:pos x="57" y="22"/>
                </a:cxn>
                <a:cxn ang="0">
                  <a:pos x="46" y="3"/>
                </a:cxn>
                <a:cxn ang="0">
                  <a:pos x="45" y="4"/>
                </a:cxn>
                <a:cxn ang="0">
                  <a:pos x="46" y="3"/>
                </a:cxn>
                <a:cxn ang="0">
                  <a:pos x="33" y="0"/>
                </a:cxn>
                <a:cxn ang="0">
                  <a:pos x="6" y="13"/>
                </a:cxn>
                <a:cxn ang="0">
                  <a:pos x="6" y="13"/>
                </a:cxn>
                <a:cxn ang="0">
                  <a:pos x="6" y="13"/>
                </a:cxn>
                <a:cxn ang="0">
                  <a:pos x="0" y="30"/>
                </a:cxn>
                <a:cxn ang="0">
                  <a:pos x="11" y="48"/>
                </a:cxn>
                <a:cxn ang="0">
                  <a:pos x="11" y="48"/>
                </a:cxn>
                <a:cxn ang="0">
                  <a:pos x="11" y="48"/>
                </a:cxn>
                <a:cxn ang="0">
                  <a:pos x="23" y="51"/>
                </a:cxn>
                <a:cxn ang="0">
                  <a:pos x="51" y="37"/>
                </a:cxn>
                <a:cxn ang="0">
                  <a:pos x="51" y="37"/>
                </a:cxn>
                <a:cxn ang="0">
                  <a:pos x="51" y="37"/>
                </a:cxn>
                <a:cxn ang="0">
                  <a:pos x="50" y="37"/>
                </a:cxn>
              </a:cxnLst>
              <a:rect l="0" t="0" r="r" b="b"/>
              <a:pathLst>
                <a:path w="57" h="51">
                  <a:moveTo>
                    <a:pt x="50" y="37"/>
                  </a:moveTo>
                  <a:cubicBezTo>
                    <a:pt x="49" y="36"/>
                    <a:pt x="49" y="36"/>
                    <a:pt x="49" y="36"/>
                  </a:cubicBezTo>
                  <a:cubicBezTo>
                    <a:pt x="43" y="44"/>
                    <a:pt x="33" y="49"/>
                    <a:pt x="23" y="49"/>
                  </a:cubicBezTo>
                  <a:cubicBezTo>
                    <a:pt x="19" y="49"/>
                    <a:pt x="15" y="48"/>
                    <a:pt x="12" y="46"/>
                  </a:cubicBezTo>
                  <a:cubicBezTo>
                    <a:pt x="12" y="47"/>
                    <a:pt x="12" y="47"/>
                    <a:pt x="12" y="47"/>
                  </a:cubicBezTo>
                  <a:cubicBezTo>
                    <a:pt x="12" y="46"/>
                    <a:pt x="12" y="46"/>
                    <a:pt x="12" y="46"/>
                  </a:cubicBezTo>
                  <a:cubicBezTo>
                    <a:pt x="6" y="43"/>
                    <a:pt x="2" y="37"/>
                    <a:pt x="2" y="30"/>
                  </a:cubicBezTo>
                  <a:cubicBezTo>
                    <a:pt x="2" y="25"/>
                    <a:pt x="4" y="20"/>
                    <a:pt x="8" y="15"/>
                  </a:cubicBezTo>
                  <a:cubicBezTo>
                    <a:pt x="8" y="15"/>
                    <a:pt x="8" y="15"/>
                    <a:pt x="8" y="15"/>
                  </a:cubicBezTo>
                  <a:cubicBezTo>
                    <a:pt x="8" y="15"/>
                    <a:pt x="8" y="15"/>
                    <a:pt x="8" y="15"/>
                  </a:cubicBezTo>
                  <a:cubicBezTo>
                    <a:pt x="14" y="7"/>
                    <a:pt x="24" y="3"/>
                    <a:pt x="33" y="3"/>
                  </a:cubicBezTo>
                  <a:cubicBezTo>
                    <a:pt x="37" y="3"/>
                    <a:pt x="41" y="4"/>
                    <a:pt x="45" y="6"/>
                  </a:cubicBezTo>
                  <a:cubicBezTo>
                    <a:pt x="45" y="6"/>
                    <a:pt x="45" y="6"/>
                    <a:pt x="45" y="6"/>
                  </a:cubicBezTo>
                  <a:cubicBezTo>
                    <a:pt x="45" y="6"/>
                    <a:pt x="45" y="6"/>
                    <a:pt x="45" y="6"/>
                  </a:cubicBezTo>
                  <a:cubicBezTo>
                    <a:pt x="51" y="9"/>
                    <a:pt x="55" y="15"/>
                    <a:pt x="55" y="22"/>
                  </a:cubicBezTo>
                  <a:cubicBezTo>
                    <a:pt x="55" y="26"/>
                    <a:pt x="53" y="31"/>
                    <a:pt x="49" y="36"/>
                  </a:cubicBezTo>
                  <a:cubicBezTo>
                    <a:pt x="49" y="36"/>
                    <a:pt x="49" y="36"/>
                    <a:pt x="49" y="36"/>
                  </a:cubicBezTo>
                  <a:cubicBezTo>
                    <a:pt x="49" y="36"/>
                    <a:pt x="49" y="36"/>
                    <a:pt x="49" y="36"/>
                  </a:cubicBezTo>
                  <a:cubicBezTo>
                    <a:pt x="50" y="37"/>
                    <a:pt x="50" y="37"/>
                    <a:pt x="50" y="37"/>
                  </a:cubicBezTo>
                  <a:cubicBezTo>
                    <a:pt x="51" y="37"/>
                    <a:pt x="51" y="37"/>
                    <a:pt x="51" y="37"/>
                  </a:cubicBezTo>
                  <a:cubicBezTo>
                    <a:pt x="55" y="32"/>
                    <a:pt x="57" y="27"/>
                    <a:pt x="57" y="22"/>
                  </a:cubicBezTo>
                  <a:cubicBezTo>
                    <a:pt x="57" y="14"/>
                    <a:pt x="53" y="7"/>
                    <a:pt x="46" y="3"/>
                  </a:cubicBezTo>
                  <a:cubicBezTo>
                    <a:pt x="45" y="4"/>
                    <a:pt x="45" y="4"/>
                    <a:pt x="45" y="4"/>
                  </a:cubicBezTo>
                  <a:cubicBezTo>
                    <a:pt x="46" y="3"/>
                    <a:pt x="46" y="3"/>
                    <a:pt x="46" y="3"/>
                  </a:cubicBezTo>
                  <a:cubicBezTo>
                    <a:pt x="42" y="1"/>
                    <a:pt x="37" y="0"/>
                    <a:pt x="33" y="0"/>
                  </a:cubicBezTo>
                  <a:cubicBezTo>
                    <a:pt x="23" y="0"/>
                    <a:pt x="13" y="5"/>
                    <a:pt x="6" y="13"/>
                  </a:cubicBezTo>
                  <a:cubicBezTo>
                    <a:pt x="6" y="13"/>
                    <a:pt x="6" y="13"/>
                    <a:pt x="6" y="13"/>
                  </a:cubicBezTo>
                  <a:cubicBezTo>
                    <a:pt x="6" y="13"/>
                    <a:pt x="6" y="13"/>
                    <a:pt x="6" y="13"/>
                  </a:cubicBezTo>
                  <a:cubicBezTo>
                    <a:pt x="2" y="19"/>
                    <a:pt x="0" y="25"/>
                    <a:pt x="0" y="30"/>
                  </a:cubicBezTo>
                  <a:cubicBezTo>
                    <a:pt x="0" y="38"/>
                    <a:pt x="4" y="44"/>
                    <a:pt x="11" y="48"/>
                  </a:cubicBezTo>
                  <a:cubicBezTo>
                    <a:pt x="11" y="48"/>
                    <a:pt x="11" y="48"/>
                    <a:pt x="11" y="48"/>
                  </a:cubicBezTo>
                  <a:cubicBezTo>
                    <a:pt x="11" y="48"/>
                    <a:pt x="11" y="48"/>
                    <a:pt x="11" y="48"/>
                  </a:cubicBezTo>
                  <a:cubicBezTo>
                    <a:pt x="15" y="50"/>
                    <a:pt x="19" y="51"/>
                    <a:pt x="23" y="51"/>
                  </a:cubicBezTo>
                  <a:cubicBezTo>
                    <a:pt x="34" y="51"/>
                    <a:pt x="44" y="46"/>
                    <a:pt x="51" y="37"/>
                  </a:cubicBezTo>
                  <a:cubicBezTo>
                    <a:pt x="51" y="37"/>
                    <a:pt x="51" y="37"/>
                    <a:pt x="51" y="37"/>
                  </a:cubicBezTo>
                  <a:cubicBezTo>
                    <a:pt x="51" y="37"/>
                    <a:pt x="51" y="37"/>
                    <a:pt x="51" y="37"/>
                  </a:cubicBezTo>
                  <a:cubicBezTo>
                    <a:pt x="50" y="37"/>
                    <a:pt x="50" y="37"/>
                    <a:pt x="50" y="37"/>
                  </a:cubicBezTo>
                </a:path>
              </a:pathLst>
            </a:custGeom>
            <a:solidFill>
              <a:srgbClr val="FFFFFF"/>
            </a:solidFill>
            <a:ln w="9525">
              <a:noFill/>
              <a:round/>
              <a:headEnd/>
              <a:tailEnd/>
            </a:ln>
          </p:spPr>
          <p:txBody>
            <a:bodyPr/>
            <a:lstStyle/>
            <a:p>
              <a:pPr>
                <a:defRPr/>
              </a:pPr>
              <a:endParaRPr lang="en-US" dirty="0"/>
            </a:p>
          </p:txBody>
        </p:sp>
        <p:sp>
          <p:nvSpPr>
            <p:cNvPr id="219" name="Freeform 1641"/>
            <p:cNvSpPr>
              <a:spLocks/>
            </p:cNvSpPr>
            <p:nvPr userDrawn="1"/>
          </p:nvSpPr>
          <p:spPr bwMode="auto">
            <a:xfrm>
              <a:off x="271" y="248"/>
              <a:ext cx="156" cy="143"/>
            </a:xfrm>
            <a:custGeom>
              <a:avLst/>
              <a:gdLst/>
              <a:ahLst/>
              <a:cxnLst>
                <a:cxn ang="0">
                  <a:pos x="69" y="54"/>
                </a:cxn>
                <a:cxn ang="0">
                  <a:pos x="68" y="53"/>
                </a:cxn>
                <a:cxn ang="0">
                  <a:pos x="35" y="69"/>
                </a:cxn>
                <a:cxn ang="0">
                  <a:pos x="16" y="63"/>
                </a:cxn>
                <a:cxn ang="0">
                  <a:pos x="2" y="40"/>
                </a:cxn>
                <a:cxn ang="0">
                  <a:pos x="12" y="18"/>
                </a:cxn>
                <a:cxn ang="0">
                  <a:pos x="12" y="18"/>
                </a:cxn>
                <a:cxn ang="0">
                  <a:pos x="12" y="18"/>
                </a:cxn>
                <a:cxn ang="0">
                  <a:pos x="46" y="3"/>
                </a:cxn>
                <a:cxn ang="0">
                  <a:pos x="65" y="8"/>
                </a:cxn>
                <a:cxn ang="0">
                  <a:pos x="77" y="30"/>
                </a:cxn>
                <a:cxn ang="0">
                  <a:pos x="68" y="53"/>
                </a:cxn>
                <a:cxn ang="0">
                  <a:pos x="68" y="53"/>
                </a:cxn>
                <a:cxn ang="0">
                  <a:pos x="68" y="53"/>
                </a:cxn>
                <a:cxn ang="0">
                  <a:pos x="69" y="54"/>
                </a:cxn>
                <a:cxn ang="0">
                  <a:pos x="69" y="55"/>
                </a:cxn>
                <a:cxn ang="0">
                  <a:pos x="79" y="30"/>
                </a:cxn>
                <a:cxn ang="0">
                  <a:pos x="66" y="6"/>
                </a:cxn>
                <a:cxn ang="0">
                  <a:pos x="46" y="0"/>
                </a:cxn>
                <a:cxn ang="0">
                  <a:pos x="10" y="16"/>
                </a:cxn>
                <a:cxn ang="0">
                  <a:pos x="10" y="16"/>
                </a:cxn>
                <a:cxn ang="0">
                  <a:pos x="10" y="16"/>
                </a:cxn>
                <a:cxn ang="0">
                  <a:pos x="0" y="40"/>
                </a:cxn>
                <a:cxn ang="0">
                  <a:pos x="15" y="65"/>
                </a:cxn>
                <a:cxn ang="0">
                  <a:pos x="35" y="71"/>
                </a:cxn>
                <a:cxn ang="0">
                  <a:pos x="69" y="55"/>
                </a:cxn>
                <a:cxn ang="0">
                  <a:pos x="69" y="55"/>
                </a:cxn>
                <a:cxn ang="0">
                  <a:pos x="69" y="55"/>
                </a:cxn>
                <a:cxn ang="0">
                  <a:pos x="69" y="54"/>
                </a:cxn>
              </a:cxnLst>
              <a:rect l="0" t="0" r="r" b="b"/>
              <a:pathLst>
                <a:path w="79" h="71">
                  <a:moveTo>
                    <a:pt x="69" y="54"/>
                  </a:moveTo>
                  <a:cubicBezTo>
                    <a:pt x="68" y="53"/>
                    <a:pt x="68" y="53"/>
                    <a:pt x="68" y="53"/>
                  </a:cubicBezTo>
                  <a:cubicBezTo>
                    <a:pt x="59" y="63"/>
                    <a:pt x="47" y="69"/>
                    <a:pt x="35" y="69"/>
                  </a:cubicBezTo>
                  <a:cubicBezTo>
                    <a:pt x="28" y="69"/>
                    <a:pt x="22" y="67"/>
                    <a:pt x="16" y="63"/>
                  </a:cubicBezTo>
                  <a:cubicBezTo>
                    <a:pt x="7" y="58"/>
                    <a:pt x="2" y="49"/>
                    <a:pt x="2" y="40"/>
                  </a:cubicBezTo>
                  <a:cubicBezTo>
                    <a:pt x="2" y="32"/>
                    <a:pt x="6" y="25"/>
                    <a:pt x="12" y="18"/>
                  </a:cubicBezTo>
                  <a:cubicBezTo>
                    <a:pt x="12" y="18"/>
                    <a:pt x="12" y="18"/>
                    <a:pt x="12" y="18"/>
                  </a:cubicBezTo>
                  <a:cubicBezTo>
                    <a:pt x="12" y="18"/>
                    <a:pt x="12" y="18"/>
                    <a:pt x="12" y="18"/>
                  </a:cubicBezTo>
                  <a:cubicBezTo>
                    <a:pt x="21" y="8"/>
                    <a:pt x="34" y="3"/>
                    <a:pt x="46" y="3"/>
                  </a:cubicBezTo>
                  <a:cubicBezTo>
                    <a:pt x="52" y="3"/>
                    <a:pt x="59" y="4"/>
                    <a:pt x="65" y="8"/>
                  </a:cubicBezTo>
                  <a:cubicBezTo>
                    <a:pt x="73" y="13"/>
                    <a:pt x="77" y="21"/>
                    <a:pt x="77" y="30"/>
                  </a:cubicBezTo>
                  <a:cubicBezTo>
                    <a:pt x="77" y="38"/>
                    <a:pt x="74" y="46"/>
                    <a:pt x="68" y="53"/>
                  </a:cubicBezTo>
                  <a:cubicBezTo>
                    <a:pt x="68" y="53"/>
                    <a:pt x="68" y="53"/>
                    <a:pt x="68" y="53"/>
                  </a:cubicBezTo>
                  <a:cubicBezTo>
                    <a:pt x="68" y="53"/>
                    <a:pt x="68" y="53"/>
                    <a:pt x="68" y="53"/>
                  </a:cubicBezTo>
                  <a:cubicBezTo>
                    <a:pt x="69" y="54"/>
                    <a:pt x="69" y="54"/>
                    <a:pt x="69" y="54"/>
                  </a:cubicBezTo>
                  <a:cubicBezTo>
                    <a:pt x="69" y="55"/>
                    <a:pt x="69" y="55"/>
                    <a:pt x="69" y="55"/>
                  </a:cubicBezTo>
                  <a:cubicBezTo>
                    <a:pt x="76" y="47"/>
                    <a:pt x="79" y="39"/>
                    <a:pt x="79" y="30"/>
                  </a:cubicBezTo>
                  <a:cubicBezTo>
                    <a:pt x="79" y="21"/>
                    <a:pt x="75" y="12"/>
                    <a:pt x="66" y="6"/>
                  </a:cubicBezTo>
                  <a:cubicBezTo>
                    <a:pt x="60" y="2"/>
                    <a:pt x="53" y="0"/>
                    <a:pt x="46" y="0"/>
                  </a:cubicBezTo>
                  <a:cubicBezTo>
                    <a:pt x="33" y="0"/>
                    <a:pt x="20" y="6"/>
                    <a:pt x="10" y="16"/>
                  </a:cubicBezTo>
                  <a:cubicBezTo>
                    <a:pt x="10" y="16"/>
                    <a:pt x="10" y="16"/>
                    <a:pt x="10" y="16"/>
                  </a:cubicBezTo>
                  <a:cubicBezTo>
                    <a:pt x="10" y="16"/>
                    <a:pt x="10" y="16"/>
                    <a:pt x="10" y="16"/>
                  </a:cubicBezTo>
                  <a:cubicBezTo>
                    <a:pt x="3" y="23"/>
                    <a:pt x="0" y="32"/>
                    <a:pt x="0" y="40"/>
                  </a:cubicBezTo>
                  <a:cubicBezTo>
                    <a:pt x="0" y="50"/>
                    <a:pt x="5" y="59"/>
                    <a:pt x="15" y="65"/>
                  </a:cubicBezTo>
                  <a:cubicBezTo>
                    <a:pt x="21" y="69"/>
                    <a:pt x="28" y="71"/>
                    <a:pt x="35" y="71"/>
                  </a:cubicBezTo>
                  <a:cubicBezTo>
                    <a:pt x="47" y="71"/>
                    <a:pt x="60" y="65"/>
                    <a:pt x="69" y="55"/>
                  </a:cubicBezTo>
                  <a:cubicBezTo>
                    <a:pt x="69" y="55"/>
                    <a:pt x="69" y="55"/>
                    <a:pt x="69" y="55"/>
                  </a:cubicBezTo>
                  <a:cubicBezTo>
                    <a:pt x="69" y="55"/>
                    <a:pt x="69" y="55"/>
                    <a:pt x="69" y="55"/>
                  </a:cubicBezTo>
                  <a:cubicBezTo>
                    <a:pt x="69" y="54"/>
                    <a:pt x="69" y="54"/>
                    <a:pt x="69" y="54"/>
                  </a:cubicBezTo>
                </a:path>
              </a:pathLst>
            </a:custGeom>
            <a:solidFill>
              <a:srgbClr val="FFFFFF"/>
            </a:solidFill>
            <a:ln w="9525">
              <a:noFill/>
              <a:round/>
              <a:headEnd/>
              <a:tailEnd/>
            </a:ln>
          </p:spPr>
          <p:txBody>
            <a:bodyPr/>
            <a:lstStyle/>
            <a:p>
              <a:pPr>
                <a:defRPr/>
              </a:pPr>
              <a:endParaRPr lang="en-US" dirty="0"/>
            </a:p>
          </p:txBody>
        </p:sp>
        <p:sp>
          <p:nvSpPr>
            <p:cNvPr id="220" name="Freeform 1642"/>
            <p:cNvSpPr>
              <a:spLocks/>
            </p:cNvSpPr>
            <p:nvPr userDrawn="1"/>
          </p:nvSpPr>
          <p:spPr bwMode="auto">
            <a:xfrm>
              <a:off x="259" y="274"/>
              <a:ext cx="192" cy="145"/>
            </a:xfrm>
            <a:custGeom>
              <a:avLst/>
              <a:gdLst/>
              <a:ahLst/>
              <a:cxnLst>
                <a:cxn ang="0">
                  <a:pos x="3" y="20"/>
                </a:cxn>
                <a:cxn ang="0">
                  <a:pos x="0" y="35"/>
                </a:cxn>
                <a:cxn ang="0">
                  <a:pos x="18" y="65"/>
                </a:cxn>
                <a:cxn ang="0">
                  <a:pos x="42" y="72"/>
                </a:cxn>
                <a:cxn ang="0">
                  <a:pos x="84" y="53"/>
                </a:cxn>
                <a:cxn ang="0">
                  <a:pos x="84" y="53"/>
                </a:cxn>
                <a:cxn ang="0">
                  <a:pos x="84" y="53"/>
                </a:cxn>
                <a:cxn ang="0">
                  <a:pos x="96" y="24"/>
                </a:cxn>
                <a:cxn ang="0">
                  <a:pos x="86" y="0"/>
                </a:cxn>
                <a:cxn ang="0">
                  <a:pos x="84" y="1"/>
                </a:cxn>
                <a:cxn ang="0">
                  <a:pos x="93" y="24"/>
                </a:cxn>
                <a:cxn ang="0">
                  <a:pos x="82" y="51"/>
                </a:cxn>
                <a:cxn ang="0">
                  <a:pos x="82" y="51"/>
                </a:cxn>
                <a:cxn ang="0">
                  <a:pos x="82" y="51"/>
                </a:cxn>
                <a:cxn ang="0">
                  <a:pos x="42" y="70"/>
                </a:cxn>
                <a:cxn ang="0">
                  <a:pos x="19" y="63"/>
                </a:cxn>
                <a:cxn ang="0">
                  <a:pos x="3" y="35"/>
                </a:cxn>
                <a:cxn ang="0">
                  <a:pos x="5" y="21"/>
                </a:cxn>
                <a:cxn ang="0">
                  <a:pos x="3" y="20"/>
                </a:cxn>
              </a:cxnLst>
              <a:rect l="0" t="0" r="r" b="b"/>
              <a:pathLst>
                <a:path w="96" h="72">
                  <a:moveTo>
                    <a:pt x="3" y="20"/>
                  </a:moveTo>
                  <a:cubicBezTo>
                    <a:pt x="1" y="25"/>
                    <a:pt x="0" y="30"/>
                    <a:pt x="0" y="35"/>
                  </a:cubicBezTo>
                  <a:cubicBezTo>
                    <a:pt x="0" y="47"/>
                    <a:pt x="6" y="58"/>
                    <a:pt x="18" y="65"/>
                  </a:cubicBezTo>
                  <a:cubicBezTo>
                    <a:pt x="26" y="70"/>
                    <a:pt x="34" y="72"/>
                    <a:pt x="42" y="72"/>
                  </a:cubicBezTo>
                  <a:cubicBezTo>
                    <a:pt x="58" y="72"/>
                    <a:pt x="73" y="65"/>
                    <a:pt x="84" y="53"/>
                  </a:cubicBezTo>
                  <a:cubicBezTo>
                    <a:pt x="84" y="53"/>
                    <a:pt x="84" y="53"/>
                    <a:pt x="84" y="53"/>
                  </a:cubicBezTo>
                  <a:cubicBezTo>
                    <a:pt x="84" y="53"/>
                    <a:pt x="84" y="53"/>
                    <a:pt x="84" y="53"/>
                  </a:cubicBezTo>
                  <a:cubicBezTo>
                    <a:pt x="92" y="44"/>
                    <a:pt x="96" y="34"/>
                    <a:pt x="96" y="24"/>
                  </a:cubicBezTo>
                  <a:cubicBezTo>
                    <a:pt x="96" y="15"/>
                    <a:pt x="92" y="6"/>
                    <a:pt x="86" y="0"/>
                  </a:cubicBezTo>
                  <a:cubicBezTo>
                    <a:pt x="84" y="1"/>
                    <a:pt x="84" y="1"/>
                    <a:pt x="84" y="1"/>
                  </a:cubicBezTo>
                  <a:cubicBezTo>
                    <a:pt x="90" y="7"/>
                    <a:pt x="93" y="15"/>
                    <a:pt x="93" y="24"/>
                  </a:cubicBezTo>
                  <a:cubicBezTo>
                    <a:pt x="93" y="33"/>
                    <a:pt x="90" y="43"/>
                    <a:pt x="82" y="51"/>
                  </a:cubicBezTo>
                  <a:cubicBezTo>
                    <a:pt x="82" y="51"/>
                    <a:pt x="82" y="51"/>
                    <a:pt x="82" y="51"/>
                  </a:cubicBezTo>
                  <a:cubicBezTo>
                    <a:pt x="82" y="51"/>
                    <a:pt x="82" y="51"/>
                    <a:pt x="82" y="51"/>
                  </a:cubicBezTo>
                  <a:cubicBezTo>
                    <a:pt x="71" y="63"/>
                    <a:pt x="57" y="70"/>
                    <a:pt x="42" y="70"/>
                  </a:cubicBezTo>
                  <a:cubicBezTo>
                    <a:pt x="34" y="70"/>
                    <a:pt x="26" y="68"/>
                    <a:pt x="19" y="63"/>
                  </a:cubicBezTo>
                  <a:cubicBezTo>
                    <a:pt x="8" y="56"/>
                    <a:pt x="3" y="46"/>
                    <a:pt x="3" y="35"/>
                  </a:cubicBezTo>
                  <a:cubicBezTo>
                    <a:pt x="3" y="30"/>
                    <a:pt x="3" y="26"/>
                    <a:pt x="5" y="21"/>
                  </a:cubicBezTo>
                  <a:cubicBezTo>
                    <a:pt x="3" y="20"/>
                    <a:pt x="3" y="20"/>
                    <a:pt x="3" y="20"/>
                  </a:cubicBezTo>
                </a:path>
              </a:pathLst>
            </a:custGeom>
            <a:solidFill>
              <a:srgbClr val="FFFFFF"/>
            </a:solidFill>
            <a:ln w="9525">
              <a:noFill/>
              <a:round/>
              <a:headEnd/>
              <a:tailEnd/>
            </a:ln>
          </p:spPr>
          <p:txBody>
            <a:bodyPr/>
            <a:lstStyle/>
            <a:p>
              <a:pPr>
                <a:defRPr/>
              </a:pPr>
              <a:endParaRPr lang="en-US" dirty="0"/>
            </a:p>
          </p:txBody>
        </p:sp>
        <p:sp>
          <p:nvSpPr>
            <p:cNvPr id="221" name="Freeform 1643"/>
            <p:cNvSpPr>
              <a:spLocks/>
            </p:cNvSpPr>
            <p:nvPr userDrawn="1"/>
          </p:nvSpPr>
          <p:spPr bwMode="auto">
            <a:xfrm>
              <a:off x="265" y="302"/>
              <a:ext cx="200" cy="139"/>
            </a:xfrm>
            <a:custGeom>
              <a:avLst/>
              <a:gdLst/>
              <a:ahLst/>
              <a:cxnLst>
                <a:cxn ang="0">
                  <a:pos x="93" y="1"/>
                </a:cxn>
                <a:cxn ang="0">
                  <a:pos x="98" y="19"/>
                </a:cxn>
                <a:cxn ang="0">
                  <a:pos x="86" y="48"/>
                </a:cxn>
                <a:cxn ang="0">
                  <a:pos x="86" y="48"/>
                </a:cxn>
                <a:cxn ang="0">
                  <a:pos x="86" y="48"/>
                </a:cxn>
                <a:cxn ang="0">
                  <a:pos x="43" y="67"/>
                </a:cxn>
                <a:cxn ang="0">
                  <a:pos x="17" y="60"/>
                </a:cxn>
                <a:cxn ang="0">
                  <a:pos x="2" y="44"/>
                </a:cxn>
                <a:cxn ang="0">
                  <a:pos x="0" y="45"/>
                </a:cxn>
                <a:cxn ang="0">
                  <a:pos x="15" y="62"/>
                </a:cxn>
                <a:cxn ang="0">
                  <a:pos x="43" y="70"/>
                </a:cxn>
                <a:cxn ang="0">
                  <a:pos x="87" y="49"/>
                </a:cxn>
                <a:cxn ang="0">
                  <a:pos x="87" y="49"/>
                </a:cxn>
                <a:cxn ang="0">
                  <a:pos x="87" y="49"/>
                </a:cxn>
                <a:cxn ang="0">
                  <a:pos x="100" y="19"/>
                </a:cxn>
                <a:cxn ang="0">
                  <a:pos x="95" y="0"/>
                </a:cxn>
                <a:cxn ang="0">
                  <a:pos x="93" y="1"/>
                </a:cxn>
              </a:cxnLst>
              <a:rect l="0" t="0" r="r" b="b"/>
              <a:pathLst>
                <a:path w="100" h="70">
                  <a:moveTo>
                    <a:pt x="93" y="1"/>
                  </a:moveTo>
                  <a:cubicBezTo>
                    <a:pt x="96" y="7"/>
                    <a:pt x="98" y="13"/>
                    <a:pt x="98" y="19"/>
                  </a:cubicBezTo>
                  <a:cubicBezTo>
                    <a:pt x="98" y="28"/>
                    <a:pt x="94" y="39"/>
                    <a:pt x="86" y="48"/>
                  </a:cubicBezTo>
                  <a:cubicBezTo>
                    <a:pt x="86" y="48"/>
                    <a:pt x="86" y="48"/>
                    <a:pt x="86" y="48"/>
                  </a:cubicBezTo>
                  <a:cubicBezTo>
                    <a:pt x="86" y="48"/>
                    <a:pt x="86" y="48"/>
                    <a:pt x="86" y="48"/>
                  </a:cubicBezTo>
                  <a:cubicBezTo>
                    <a:pt x="74" y="60"/>
                    <a:pt x="58" y="67"/>
                    <a:pt x="43" y="67"/>
                  </a:cubicBezTo>
                  <a:cubicBezTo>
                    <a:pt x="34" y="67"/>
                    <a:pt x="25" y="65"/>
                    <a:pt x="17" y="60"/>
                  </a:cubicBezTo>
                  <a:cubicBezTo>
                    <a:pt x="10" y="56"/>
                    <a:pt x="5" y="50"/>
                    <a:pt x="2" y="44"/>
                  </a:cubicBezTo>
                  <a:cubicBezTo>
                    <a:pt x="0" y="45"/>
                    <a:pt x="0" y="45"/>
                    <a:pt x="0" y="45"/>
                  </a:cubicBezTo>
                  <a:cubicBezTo>
                    <a:pt x="3" y="52"/>
                    <a:pt x="8" y="58"/>
                    <a:pt x="15" y="62"/>
                  </a:cubicBezTo>
                  <a:cubicBezTo>
                    <a:pt x="24" y="67"/>
                    <a:pt x="33" y="70"/>
                    <a:pt x="43" y="70"/>
                  </a:cubicBezTo>
                  <a:cubicBezTo>
                    <a:pt x="59" y="70"/>
                    <a:pt x="75" y="62"/>
                    <a:pt x="87" y="49"/>
                  </a:cubicBezTo>
                  <a:cubicBezTo>
                    <a:pt x="87" y="49"/>
                    <a:pt x="87" y="49"/>
                    <a:pt x="87" y="49"/>
                  </a:cubicBezTo>
                  <a:cubicBezTo>
                    <a:pt x="87" y="49"/>
                    <a:pt x="87" y="49"/>
                    <a:pt x="87" y="49"/>
                  </a:cubicBezTo>
                  <a:cubicBezTo>
                    <a:pt x="96" y="40"/>
                    <a:pt x="100" y="29"/>
                    <a:pt x="100" y="19"/>
                  </a:cubicBezTo>
                  <a:cubicBezTo>
                    <a:pt x="100" y="12"/>
                    <a:pt x="98" y="6"/>
                    <a:pt x="95" y="0"/>
                  </a:cubicBezTo>
                  <a:cubicBezTo>
                    <a:pt x="93" y="1"/>
                    <a:pt x="93" y="1"/>
                    <a:pt x="93" y="1"/>
                  </a:cubicBezTo>
                </a:path>
              </a:pathLst>
            </a:custGeom>
            <a:solidFill>
              <a:srgbClr val="FFFFFF"/>
            </a:solidFill>
            <a:ln w="9525">
              <a:noFill/>
              <a:round/>
              <a:headEnd/>
              <a:tailEnd/>
            </a:ln>
          </p:spPr>
          <p:txBody>
            <a:bodyPr/>
            <a:lstStyle/>
            <a:p>
              <a:pPr>
                <a:defRPr/>
              </a:pPr>
              <a:endParaRPr lang="en-US" dirty="0"/>
            </a:p>
          </p:txBody>
        </p:sp>
        <p:sp>
          <p:nvSpPr>
            <p:cNvPr id="222" name="Freeform 1644"/>
            <p:cNvSpPr>
              <a:spLocks/>
            </p:cNvSpPr>
            <p:nvPr userDrawn="1"/>
          </p:nvSpPr>
          <p:spPr bwMode="auto">
            <a:xfrm>
              <a:off x="311" y="379"/>
              <a:ext cx="154" cy="78"/>
            </a:xfrm>
            <a:custGeom>
              <a:avLst/>
              <a:gdLst/>
              <a:ahLst/>
              <a:cxnLst>
                <a:cxn ang="0">
                  <a:pos x="75" y="0"/>
                </a:cxn>
                <a:cxn ang="0">
                  <a:pos x="65" y="17"/>
                </a:cxn>
                <a:cxn ang="0">
                  <a:pos x="65" y="17"/>
                </a:cxn>
                <a:cxn ang="0">
                  <a:pos x="65" y="17"/>
                </a:cxn>
                <a:cxn ang="0">
                  <a:pos x="22" y="37"/>
                </a:cxn>
                <a:cxn ang="0">
                  <a:pos x="1" y="32"/>
                </a:cxn>
                <a:cxn ang="0">
                  <a:pos x="0" y="34"/>
                </a:cxn>
                <a:cxn ang="0">
                  <a:pos x="22" y="39"/>
                </a:cxn>
                <a:cxn ang="0">
                  <a:pos x="67" y="19"/>
                </a:cxn>
                <a:cxn ang="0">
                  <a:pos x="67" y="19"/>
                </a:cxn>
                <a:cxn ang="0">
                  <a:pos x="67" y="19"/>
                </a:cxn>
                <a:cxn ang="0">
                  <a:pos x="77" y="1"/>
                </a:cxn>
                <a:cxn ang="0">
                  <a:pos x="75" y="0"/>
                </a:cxn>
              </a:cxnLst>
              <a:rect l="0" t="0" r="r" b="b"/>
              <a:pathLst>
                <a:path w="77" h="39">
                  <a:moveTo>
                    <a:pt x="75" y="0"/>
                  </a:moveTo>
                  <a:cubicBezTo>
                    <a:pt x="73" y="6"/>
                    <a:pt x="70" y="12"/>
                    <a:pt x="65" y="17"/>
                  </a:cubicBezTo>
                  <a:cubicBezTo>
                    <a:pt x="65" y="17"/>
                    <a:pt x="65" y="17"/>
                    <a:pt x="65" y="17"/>
                  </a:cubicBezTo>
                  <a:cubicBezTo>
                    <a:pt x="65" y="17"/>
                    <a:pt x="65" y="17"/>
                    <a:pt x="65" y="17"/>
                  </a:cubicBezTo>
                  <a:cubicBezTo>
                    <a:pt x="54" y="30"/>
                    <a:pt x="38" y="37"/>
                    <a:pt x="22" y="37"/>
                  </a:cubicBezTo>
                  <a:cubicBezTo>
                    <a:pt x="15" y="37"/>
                    <a:pt x="8" y="35"/>
                    <a:pt x="1" y="32"/>
                  </a:cubicBezTo>
                  <a:cubicBezTo>
                    <a:pt x="0" y="34"/>
                    <a:pt x="0" y="34"/>
                    <a:pt x="0" y="34"/>
                  </a:cubicBezTo>
                  <a:cubicBezTo>
                    <a:pt x="7" y="38"/>
                    <a:pt x="15" y="39"/>
                    <a:pt x="22" y="39"/>
                  </a:cubicBezTo>
                  <a:cubicBezTo>
                    <a:pt x="39" y="39"/>
                    <a:pt x="55" y="32"/>
                    <a:pt x="67" y="19"/>
                  </a:cubicBezTo>
                  <a:cubicBezTo>
                    <a:pt x="67" y="19"/>
                    <a:pt x="67" y="19"/>
                    <a:pt x="67" y="19"/>
                  </a:cubicBezTo>
                  <a:cubicBezTo>
                    <a:pt x="67" y="19"/>
                    <a:pt x="67" y="19"/>
                    <a:pt x="67" y="19"/>
                  </a:cubicBezTo>
                  <a:cubicBezTo>
                    <a:pt x="72" y="13"/>
                    <a:pt x="75" y="7"/>
                    <a:pt x="77" y="1"/>
                  </a:cubicBezTo>
                  <a:cubicBezTo>
                    <a:pt x="75" y="0"/>
                    <a:pt x="75" y="0"/>
                    <a:pt x="75" y="0"/>
                  </a:cubicBezTo>
                </a:path>
              </a:pathLst>
            </a:custGeom>
            <a:solidFill>
              <a:srgbClr val="FFFFFF"/>
            </a:solidFill>
            <a:ln w="9525">
              <a:noFill/>
              <a:round/>
              <a:headEnd/>
              <a:tailEnd/>
            </a:ln>
          </p:spPr>
          <p:txBody>
            <a:bodyPr/>
            <a:lstStyle/>
            <a:p>
              <a:pPr>
                <a:defRPr/>
              </a:pPr>
              <a:endParaRPr lang="en-US" dirty="0"/>
            </a:p>
          </p:txBody>
        </p:sp>
        <p:sp>
          <p:nvSpPr>
            <p:cNvPr id="223" name="Freeform 1645"/>
            <p:cNvSpPr>
              <a:spLocks/>
            </p:cNvSpPr>
            <p:nvPr userDrawn="1"/>
          </p:nvSpPr>
          <p:spPr bwMode="auto">
            <a:xfrm>
              <a:off x="277" y="280"/>
              <a:ext cx="46" cy="16"/>
            </a:xfrm>
            <a:custGeom>
              <a:avLst/>
              <a:gdLst/>
              <a:ahLst/>
              <a:cxnLst>
                <a:cxn ang="0">
                  <a:pos x="23" y="3"/>
                </a:cxn>
                <a:cxn ang="0">
                  <a:pos x="12" y="0"/>
                </a:cxn>
                <a:cxn ang="0">
                  <a:pos x="0" y="6"/>
                </a:cxn>
                <a:cxn ang="0">
                  <a:pos x="2" y="8"/>
                </a:cxn>
                <a:cxn ang="0">
                  <a:pos x="12" y="2"/>
                </a:cxn>
                <a:cxn ang="0">
                  <a:pos x="22" y="5"/>
                </a:cxn>
                <a:cxn ang="0">
                  <a:pos x="23" y="3"/>
                </a:cxn>
              </a:cxnLst>
              <a:rect l="0" t="0" r="r" b="b"/>
              <a:pathLst>
                <a:path w="23" h="8">
                  <a:moveTo>
                    <a:pt x="23" y="3"/>
                  </a:moveTo>
                  <a:cubicBezTo>
                    <a:pt x="19" y="1"/>
                    <a:pt x="15" y="0"/>
                    <a:pt x="12" y="0"/>
                  </a:cubicBezTo>
                  <a:cubicBezTo>
                    <a:pt x="7" y="0"/>
                    <a:pt x="3" y="2"/>
                    <a:pt x="0" y="6"/>
                  </a:cubicBezTo>
                  <a:cubicBezTo>
                    <a:pt x="2" y="8"/>
                    <a:pt x="2" y="8"/>
                    <a:pt x="2" y="8"/>
                  </a:cubicBezTo>
                  <a:cubicBezTo>
                    <a:pt x="5" y="4"/>
                    <a:pt x="8" y="2"/>
                    <a:pt x="12" y="2"/>
                  </a:cubicBezTo>
                  <a:cubicBezTo>
                    <a:pt x="15" y="2"/>
                    <a:pt x="18" y="3"/>
                    <a:pt x="22" y="5"/>
                  </a:cubicBezTo>
                  <a:cubicBezTo>
                    <a:pt x="23" y="3"/>
                    <a:pt x="23" y="3"/>
                    <a:pt x="23" y="3"/>
                  </a:cubicBezTo>
                </a:path>
              </a:pathLst>
            </a:custGeom>
            <a:solidFill>
              <a:srgbClr val="FFFFFF"/>
            </a:solidFill>
            <a:ln w="9525">
              <a:noFill/>
              <a:round/>
              <a:headEnd/>
              <a:tailEnd/>
            </a:ln>
          </p:spPr>
          <p:txBody>
            <a:bodyPr/>
            <a:lstStyle/>
            <a:p>
              <a:pPr>
                <a:defRPr/>
              </a:pPr>
              <a:endParaRPr lang="en-US" dirty="0"/>
            </a:p>
          </p:txBody>
        </p:sp>
        <p:sp>
          <p:nvSpPr>
            <p:cNvPr id="224" name="Freeform 1646"/>
            <p:cNvSpPr>
              <a:spLocks/>
            </p:cNvSpPr>
            <p:nvPr userDrawn="1"/>
          </p:nvSpPr>
          <p:spPr bwMode="auto">
            <a:xfrm>
              <a:off x="365" y="308"/>
              <a:ext cx="88" cy="103"/>
            </a:xfrm>
            <a:custGeom>
              <a:avLst/>
              <a:gdLst/>
              <a:ahLst/>
              <a:cxnLst>
                <a:cxn ang="0">
                  <a:pos x="44" y="50"/>
                </a:cxn>
                <a:cxn ang="0">
                  <a:pos x="28" y="24"/>
                </a:cxn>
                <a:cxn ang="0">
                  <a:pos x="1" y="0"/>
                </a:cxn>
                <a:cxn ang="0">
                  <a:pos x="0" y="2"/>
                </a:cxn>
                <a:cxn ang="0">
                  <a:pos x="26" y="25"/>
                </a:cxn>
                <a:cxn ang="0">
                  <a:pos x="42" y="51"/>
                </a:cxn>
                <a:cxn ang="0">
                  <a:pos x="44" y="50"/>
                </a:cxn>
              </a:cxnLst>
              <a:rect l="0" t="0" r="r" b="b"/>
              <a:pathLst>
                <a:path w="44" h="51">
                  <a:moveTo>
                    <a:pt x="44" y="50"/>
                  </a:moveTo>
                  <a:cubicBezTo>
                    <a:pt x="42" y="42"/>
                    <a:pt x="36" y="33"/>
                    <a:pt x="28" y="24"/>
                  </a:cubicBezTo>
                  <a:cubicBezTo>
                    <a:pt x="20" y="15"/>
                    <a:pt x="10" y="7"/>
                    <a:pt x="1" y="0"/>
                  </a:cubicBezTo>
                  <a:cubicBezTo>
                    <a:pt x="0" y="2"/>
                    <a:pt x="0" y="2"/>
                    <a:pt x="0" y="2"/>
                  </a:cubicBezTo>
                  <a:cubicBezTo>
                    <a:pt x="8" y="8"/>
                    <a:pt x="18" y="17"/>
                    <a:pt x="26" y="25"/>
                  </a:cubicBezTo>
                  <a:cubicBezTo>
                    <a:pt x="34" y="34"/>
                    <a:pt x="40" y="43"/>
                    <a:pt x="42" y="51"/>
                  </a:cubicBezTo>
                  <a:cubicBezTo>
                    <a:pt x="44" y="50"/>
                    <a:pt x="44" y="50"/>
                    <a:pt x="44" y="50"/>
                  </a:cubicBezTo>
                </a:path>
              </a:pathLst>
            </a:custGeom>
            <a:solidFill>
              <a:srgbClr val="FFFFFF"/>
            </a:solidFill>
            <a:ln w="9525">
              <a:noFill/>
              <a:round/>
              <a:headEnd/>
              <a:tailEnd/>
            </a:ln>
          </p:spPr>
          <p:txBody>
            <a:bodyPr/>
            <a:lstStyle/>
            <a:p>
              <a:pPr>
                <a:defRPr/>
              </a:pPr>
              <a:endParaRPr lang="en-US" dirty="0"/>
            </a:p>
          </p:txBody>
        </p:sp>
        <p:sp>
          <p:nvSpPr>
            <p:cNvPr id="225" name="Freeform 1647"/>
            <p:cNvSpPr>
              <a:spLocks/>
            </p:cNvSpPr>
            <p:nvPr userDrawn="1"/>
          </p:nvSpPr>
          <p:spPr bwMode="auto">
            <a:xfrm>
              <a:off x="359" y="316"/>
              <a:ext cx="74" cy="117"/>
            </a:xfrm>
            <a:custGeom>
              <a:avLst/>
              <a:gdLst/>
              <a:ahLst/>
              <a:cxnLst>
                <a:cxn ang="0">
                  <a:pos x="37" y="58"/>
                </a:cxn>
                <a:cxn ang="0">
                  <a:pos x="37" y="58"/>
                </a:cxn>
                <a:cxn ang="0">
                  <a:pos x="33" y="44"/>
                </a:cxn>
                <a:cxn ang="0">
                  <a:pos x="1" y="0"/>
                </a:cxn>
                <a:cxn ang="0">
                  <a:pos x="0" y="1"/>
                </a:cxn>
                <a:cxn ang="0">
                  <a:pos x="21" y="29"/>
                </a:cxn>
                <a:cxn ang="0">
                  <a:pos x="31" y="45"/>
                </a:cxn>
                <a:cxn ang="0">
                  <a:pos x="35" y="58"/>
                </a:cxn>
                <a:cxn ang="0">
                  <a:pos x="35" y="58"/>
                </a:cxn>
                <a:cxn ang="0">
                  <a:pos x="37" y="58"/>
                </a:cxn>
              </a:cxnLst>
              <a:rect l="0" t="0" r="r" b="b"/>
              <a:pathLst>
                <a:path w="37" h="58">
                  <a:moveTo>
                    <a:pt x="37" y="58"/>
                  </a:moveTo>
                  <a:cubicBezTo>
                    <a:pt x="37" y="58"/>
                    <a:pt x="37" y="58"/>
                    <a:pt x="37" y="58"/>
                  </a:cubicBezTo>
                  <a:cubicBezTo>
                    <a:pt x="37" y="54"/>
                    <a:pt x="36" y="50"/>
                    <a:pt x="33" y="44"/>
                  </a:cubicBezTo>
                  <a:cubicBezTo>
                    <a:pt x="25" y="28"/>
                    <a:pt x="9" y="7"/>
                    <a:pt x="1" y="0"/>
                  </a:cubicBezTo>
                  <a:cubicBezTo>
                    <a:pt x="0" y="1"/>
                    <a:pt x="0" y="1"/>
                    <a:pt x="0" y="1"/>
                  </a:cubicBezTo>
                  <a:cubicBezTo>
                    <a:pt x="5" y="6"/>
                    <a:pt x="13" y="17"/>
                    <a:pt x="21" y="29"/>
                  </a:cubicBezTo>
                  <a:cubicBezTo>
                    <a:pt x="25" y="34"/>
                    <a:pt x="28" y="40"/>
                    <a:pt x="31" y="45"/>
                  </a:cubicBezTo>
                  <a:cubicBezTo>
                    <a:pt x="33" y="51"/>
                    <a:pt x="35" y="55"/>
                    <a:pt x="35" y="58"/>
                  </a:cubicBezTo>
                  <a:cubicBezTo>
                    <a:pt x="35" y="58"/>
                    <a:pt x="35" y="58"/>
                    <a:pt x="35" y="58"/>
                  </a:cubicBezTo>
                  <a:cubicBezTo>
                    <a:pt x="37" y="58"/>
                    <a:pt x="37" y="58"/>
                    <a:pt x="37" y="58"/>
                  </a:cubicBezTo>
                </a:path>
              </a:pathLst>
            </a:custGeom>
            <a:solidFill>
              <a:srgbClr val="FFFFFF"/>
            </a:solidFill>
            <a:ln w="9525">
              <a:noFill/>
              <a:round/>
              <a:headEnd/>
              <a:tailEnd/>
            </a:ln>
          </p:spPr>
          <p:txBody>
            <a:bodyPr/>
            <a:lstStyle/>
            <a:p>
              <a:pPr>
                <a:defRPr/>
              </a:pPr>
              <a:endParaRPr lang="en-US" dirty="0"/>
            </a:p>
          </p:txBody>
        </p:sp>
        <p:sp>
          <p:nvSpPr>
            <p:cNvPr id="226" name="Freeform 1648"/>
            <p:cNvSpPr>
              <a:spLocks/>
            </p:cNvSpPr>
            <p:nvPr userDrawn="1"/>
          </p:nvSpPr>
          <p:spPr bwMode="auto">
            <a:xfrm>
              <a:off x="351" y="320"/>
              <a:ext cx="60" cy="129"/>
            </a:xfrm>
            <a:custGeom>
              <a:avLst/>
              <a:gdLst/>
              <a:ahLst/>
              <a:cxnLst>
                <a:cxn ang="0">
                  <a:pos x="30" y="64"/>
                </a:cxn>
                <a:cxn ang="0">
                  <a:pos x="28" y="59"/>
                </a:cxn>
                <a:cxn ang="0">
                  <a:pos x="14" y="25"/>
                </a:cxn>
                <a:cxn ang="0">
                  <a:pos x="7" y="9"/>
                </a:cxn>
                <a:cxn ang="0">
                  <a:pos x="4" y="3"/>
                </a:cxn>
                <a:cxn ang="0">
                  <a:pos x="2" y="0"/>
                </a:cxn>
                <a:cxn ang="0">
                  <a:pos x="0" y="1"/>
                </a:cxn>
                <a:cxn ang="0">
                  <a:pos x="2" y="5"/>
                </a:cxn>
                <a:cxn ang="0">
                  <a:pos x="17" y="37"/>
                </a:cxn>
                <a:cxn ang="0">
                  <a:pos x="24" y="54"/>
                </a:cxn>
                <a:cxn ang="0">
                  <a:pos x="27" y="64"/>
                </a:cxn>
                <a:cxn ang="0">
                  <a:pos x="30" y="64"/>
                </a:cxn>
              </a:cxnLst>
              <a:rect l="0" t="0" r="r" b="b"/>
              <a:pathLst>
                <a:path w="30" h="64">
                  <a:moveTo>
                    <a:pt x="30" y="64"/>
                  </a:moveTo>
                  <a:cubicBezTo>
                    <a:pt x="30" y="63"/>
                    <a:pt x="29" y="61"/>
                    <a:pt x="28" y="59"/>
                  </a:cubicBezTo>
                  <a:cubicBezTo>
                    <a:pt x="26" y="51"/>
                    <a:pt x="20" y="38"/>
                    <a:pt x="14" y="25"/>
                  </a:cubicBezTo>
                  <a:cubicBezTo>
                    <a:pt x="11" y="19"/>
                    <a:pt x="9" y="13"/>
                    <a:pt x="7" y="9"/>
                  </a:cubicBezTo>
                  <a:cubicBezTo>
                    <a:pt x="5" y="6"/>
                    <a:pt x="5" y="4"/>
                    <a:pt x="4" y="3"/>
                  </a:cubicBezTo>
                  <a:cubicBezTo>
                    <a:pt x="3" y="1"/>
                    <a:pt x="2" y="0"/>
                    <a:pt x="2" y="0"/>
                  </a:cubicBezTo>
                  <a:cubicBezTo>
                    <a:pt x="0" y="1"/>
                    <a:pt x="0" y="1"/>
                    <a:pt x="0" y="1"/>
                  </a:cubicBezTo>
                  <a:cubicBezTo>
                    <a:pt x="0" y="1"/>
                    <a:pt x="1" y="3"/>
                    <a:pt x="2" y="5"/>
                  </a:cubicBezTo>
                  <a:cubicBezTo>
                    <a:pt x="5" y="11"/>
                    <a:pt x="11" y="24"/>
                    <a:pt x="17" y="37"/>
                  </a:cubicBezTo>
                  <a:cubicBezTo>
                    <a:pt x="20" y="43"/>
                    <a:pt x="22" y="49"/>
                    <a:pt x="24" y="54"/>
                  </a:cubicBezTo>
                  <a:cubicBezTo>
                    <a:pt x="26" y="59"/>
                    <a:pt x="27" y="63"/>
                    <a:pt x="27" y="64"/>
                  </a:cubicBezTo>
                  <a:cubicBezTo>
                    <a:pt x="30" y="64"/>
                    <a:pt x="30" y="64"/>
                    <a:pt x="30" y="64"/>
                  </a:cubicBezTo>
                </a:path>
              </a:pathLst>
            </a:custGeom>
            <a:solidFill>
              <a:srgbClr val="FFFFFF"/>
            </a:solidFill>
            <a:ln w="9525">
              <a:noFill/>
              <a:round/>
              <a:headEnd/>
              <a:tailEnd/>
            </a:ln>
          </p:spPr>
          <p:txBody>
            <a:bodyPr/>
            <a:lstStyle/>
            <a:p>
              <a:pPr>
                <a:defRPr/>
              </a:pPr>
              <a:endParaRPr lang="en-US" dirty="0"/>
            </a:p>
          </p:txBody>
        </p:sp>
        <p:sp>
          <p:nvSpPr>
            <p:cNvPr id="227" name="Freeform 1649"/>
            <p:cNvSpPr>
              <a:spLocks/>
            </p:cNvSpPr>
            <p:nvPr userDrawn="1"/>
          </p:nvSpPr>
          <p:spPr bwMode="auto">
            <a:xfrm>
              <a:off x="343" y="324"/>
              <a:ext cx="42" cy="135"/>
            </a:xfrm>
            <a:custGeom>
              <a:avLst/>
              <a:gdLst/>
              <a:ahLst/>
              <a:cxnLst>
                <a:cxn ang="0">
                  <a:pos x="21" y="65"/>
                </a:cxn>
                <a:cxn ang="0">
                  <a:pos x="16" y="54"/>
                </a:cxn>
                <a:cxn ang="0">
                  <a:pos x="3" y="0"/>
                </a:cxn>
                <a:cxn ang="0">
                  <a:pos x="0" y="0"/>
                </a:cxn>
                <a:cxn ang="0">
                  <a:pos x="8" y="35"/>
                </a:cxn>
                <a:cxn ang="0">
                  <a:pos x="14" y="54"/>
                </a:cxn>
                <a:cxn ang="0">
                  <a:pos x="19" y="67"/>
                </a:cxn>
                <a:cxn ang="0">
                  <a:pos x="21" y="65"/>
                </a:cxn>
              </a:cxnLst>
              <a:rect l="0" t="0" r="r" b="b"/>
              <a:pathLst>
                <a:path w="21" h="67">
                  <a:moveTo>
                    <a:pt x="21" y="65"/>
                  </a:moveTo>
                  <a:cubicBezTo>
                    <a:pt x="19" y="64"/>
                    <a:pt x="18" y="59"/>
                    <a:pt x="16" y="54"/>
                  </a:cubicBezTo>
                  <a:cubicBezTo>
                    <a:pt x="10" y="37"/>
                    <a:pt x="4" y="10"/>
                    <a:pt x="3" y="0"/>
                  </a:cubicBezTo>
                  <a:cubicBezTo>
                    <a:pt x="0" y="0"/>
                    <a:pt x="0" y="0"/>
                    <a:pt x="0" y="0"/>
                  </a:cubicBezTo>
                  <a:cubicBezTo>
                    <a:pt x="1" y="7"/>
                    <a:pt x="4" y="21"/>
                    <a:pt x="8" y="35"/>
                  </a:cubicBezTo>
                  <a:cubicBezTo>
                    <a:pt x="10" y="42"/>
                    <a:pt x="12" y="49"/>
                    <a:pt x="14" y="54"/>
                  </a:cubicBezTo>
                  <a:cubicBezTo>
                    <a:pt x="15" y="60"/>
                    <a:pt x="17" y="64"/>
                    <a:pt x="19" y="67"/>
                  </a:cubicBezTo>
                  <a:cubicBezTo>
                    <a:pt x="21" y="65"/>
                    <a:pt x="21" y="65"/>
                    <a:pt x="21" y="65"/>
                  </a:cubicBezTo>
                </a:path>
              </a:pathLst>
            </a:custGeom>
            <a:solidFill>
              <a:srgbClr val="FFFFFF"/>
            </a:solidFill>
            <a:ln w="9525">
              <a:noFill/>
              <a:round/>
              <a:headEnd/>
              <a:tailEnd/>
            </a:ln>
          </p:spPr>
          <p:txBody>
            <a:bodyPr/>
            <a:lstStyle/>
            <a:p>
              <a:pPr>
                <a:defRPr/>
              </a:pPr>
              <a:endParaRPr lang="en-US" dirty="0"/>
            </a:p>
          </p:txBody>
        </p:sp>
        <p:sp>
          <p:nvSpPr>
            <p:cNvPr id="228" name="Freeform 1650"/>
            <p:cNvSpPr>
              <a:spLocks/>
            </p:cNvSpPr>
            <p:nvPr userDrawn="1"/>
          </p:nvSpPr>
          <p:spPr bwMode="auto">
            <a:xfrm>
              <a:off x="335" y="324"/>
              <a:ext cx="20" cy="135"/>
            </a:xfrm>
            <a:custGeom>
              <a:avLst/>
              <a:gdLst/>
              <a:ahLst/>
              <a:cxnLst>
                <a:cxn ang="0">
                  <a:pos x="10" y="66"/>
                </a:cxn>
                <a:cxn ang="0">
                  <a:pos x="4" y="45"/>
                </a:cxn>
                <a:cxn ang="0">
                  <a:pos x="2" y="18"/>
                </a:cxn>
                <a:cxn ang="0">
                  <a:pos x="3" y="0"/>
                </a:cxn>
                <a:cxn ang="0">
                  <a:pos x="0" y="0"/>
                </a:cxn>
                <a:cxn ang="0">
                  <a:pos x="0" y="18"/>
                </a:cxn>
                <a:cxn ang="0">
                  <a:pos x="1" y="45"/>
                </a:cxn>
                <a:cxn ang="0">
                  <a:pos x="8" y="67"/>
                </a:cxn>
                <a:cxn ang="0">
                  <a:pos x="10" y="66"/>
                </a:cxn>
              </a:cxnLst>
              <a:rect l="0" t="0" r="r" b="b"/>
              <a:pathLst>
                <a:path w="10" h="67">
                  <a:moveTo>
                    <a:pt x="10" y="66"/>
                  </a:moveTo>
                  <a:cubicBezTo>
                    <a:pt x="7" y="61"/>
                    <a:pt x="5" y="53"/>
                    <a:pt x="4" y="45"/>
                  </a:cubicBezTo>
                  <a:cubicBezTo>
                    <a:pt x="3" y="36"/>
                    <a:pt x="2" y="27"/>
                    <a:pt x="2" y="18"/>
                  </a:cubicBezTo>
                  <a:cubicBezTo>
                    <a:pt x="2" y="11"/>
                    <a:pt x="2" y="5"/>
                    <a:pt x="3" y="0"/>
                  </a:cubicBezTo>
                  <a:cubicBezTo>
                    <a:pt x="0" y="0"/>
                    <a:pt x="0" y="0"/>
                    <a:pt x="0" y="0"/>
                  </a:cubicBezTo>
                  <a:cubicBezTo>
                    <a:pt x="0" y="5"/>
                    <a:pt x="0" y="11"/>
                    <a:pt x="0" y="18"/>
                  </a:cubicBezTo>
                  <a:cubicBezTo>
                    <a:pt x="0" y="27"/>
                    <a:pt x="0" y="36"/>
                    <a:pt x="1" y="45"/>
                  </a:cubicBezTo>
                  <a:cubicBezTo>
                    <a:pt x="3" y="54"/>
                    <a:pt x="5" y="62"/>
                    <a:pt x="8" y="67"/>
                  </a:cubicBezTo>
                  <a:cubicBezTo>
                    <a:pt x="10" y="66"/>
                    <a:pt x="10" y="66"/>
                    <a:pt x="10" y="66"/>
                  </a:cubicBezTo>
                </a:path>
              </a:pathLst>
            </a:custGeom>
            <a:solidFill>
              <a:srgbClr val="FFFFFF"/>
            </a:solidFill>
            <a:ln w="9525">
              <a:noFill/>
              <a:round/>
              <a:headEnd/>
              <a:tailEnd/>
            </a:ln>
          </p:spPr>
          <p:txBody>
            <a:bodyPr/>
            <a:lstStyle/>
            <a:p>
              <a:pPr>
                <a:defRPr/>
              </a:pPr>
              <a:endParaRPr lang="en-US" dirty="0"/>
            </a:p>
          </p:txBody>
        </p:sp>
        <p:sp>
          <p:nvSpPr>
            <p:cNvPr id="229" name="Freeform 1651"/>
            <p:cNvSpPr>
              <a:spLocks/>
            </p:cNvSpPr>
            <p:nvPr userDrawn="1"/>
          </p:nvSpPr>
          <p:spPr bwMode="auto">
            <a:xfrm>
              <a:off x="315" y="322"/>
              <a:ext cx="18" cy="131"/>
            </a:xfrm>
            <a:custGeom>
              <a:avLst/>
              <a:gdLst/>
              <a:ahLst/>
              <a:cxnLst>
                <a:cxn ang="0">
                  <a:pos x="7" y="0"/>
                </a:cxn>
                <a:cxn ang="0">
                  <a:pos x="0" y="45"/>
                </a:cxn>
                <a:cxn ang="0">
                  <a:pos x="3" y="65"/>
                </a:cxn>
                <a:cxn ang="0">
                  <a:pos x="5" y="63"/>
                </a:cxn>
                <a:cxn ang="0">
                  <a:pos x="2" y="45"/>
                </a:cxn>
                <a:cxn ang="0">
                  <a:pos x="9" y="1"/>
                </a:cxn>
                <a:cxn ang="0">
                  <a:pos x="7" y="0"/>
                </a:cxn>
              </a:cxnLst>
              <a:rect l="0" t="0" r="r" b="b"/>
              <a:pathLst>
                <a:path w="9" h="65">
                  <a:moveTo>
                    <a:pt x="7" y="0"/>
                  </a:moveTo>
                  <a:cubicBezTo>
                    <a:pt x="3" y="9"/>
                    <a:pt x="0" y="29"/>
                    <a:pt x="0" y="45"/>
                  </a:cubicBezTo>
                  <a:cubicBezTo>
                    <a:pt x="0" y="54"/>
                    <a:pt x="0" y="61"/>
                    <a:pt x="3" y="65"/>
                  </a:cubicBezTo>
                  <a:cubicBezTo>
                    <a:pt x="5" y="63"/>
                    <a:pt x="5" y="63"/>
                    <a:pt x="5" y="63"/>
                  </a:cubicBezTo>
                  <a:cubicBezTo>
                    <a:pt x="3" y="60"/>
                    <a:pt x="2" y="53"/>
                    <a:pt x="2" y="45"/>
                  </a:cubicBezTo>
                  <a:cubicBezTo>
                    <a:pt x="2" y="30"/>
                    <a:pt x="5" y="10"/>
                    <a:pt x="9" y="1"/>
                  </a:cubicBezTo>
                  <a:cubicBezTo>
                    <a:pt x="7" y="0"/>
                    <a:pt x="7" y="0"/>
                    <a:pt x="7" y="0"/>
                  </a:cubicBezTo>
                </a:path>
              </a:pathLst>
            </a:custGeom>
            <a:solidFill>
              <a:srgbClr val="FFFFFF"/>
            </a:solidFill>
            <a:ln w="9525">
              <a:noFill/>
              <a:round/>
              <a:headEnd/>
              <a:tailEnd/>
            </a:ln>
          </p:spPr>
          <p:txBody>
            <a:bodyPr/>
            <a:lstStyle/>
            <a:p>
              <a:pPr>
                <a:defRPr/>
              </a:pPr>
              <a:endParaRPr lang="en-US" dirty="0"/>
            </a:p>
          </p:txBody>
        </p:sp>
        <p:sp>
          <p:nvSpPr>
            <p:cNvPr id="230" name="Freeform 1652"/>
            <p:cNvSpPr>
              <a:spLocks/>
            </p:cNvSpPr>
            <p:nvPr userDrawn="1"/>
          </p:nvSpPr>
          <p:spPr bwMode="auto">
            <a:xfrm>
              <a:off x="357" y="256"/>
              <a:ext cx="48" cy="22"/>
            </a:xfrm>
            <a:custGeom>
              <a:avLst/>
              <a:gdLst/>
              <a:ahLst/>
              <a:cxnLst>
                <a:cxn ang="0">
                  <a:pos x="2" y="11"/>
                </a:cxn>
                <a:cxn ang="0">
                  <a:pos x="19" y="2"/>
                </a:cxn>
                <a:cxn ang="0">
                  <a:pos x="23" y="3"/>
                </a:cxn>
                <a:cxn ang="0">
                  <a:pos x="24" y="1"/>
                </a:cxn>
                <a:cxn ang="0">
                  <a:pos x="19" y="0"/>
                </a:cxn>
                <a:cxn ang="0">
                  <a:pos x="0" y="10"/>
                </a:cxn>
                <a:cxn ang="0">
                  <a:pos x="2" y="11"/>
                </a:cxn>
              </a:cxnLst>
              <a:rect l="0" t="0" r="r" b="b"/>
              <a:pathLst>
                <a:path w="24" h="11">
                  <a:moveTo>
                    <a:pt x="2" y="11"/>
                  </a:moveTo>
                  <a:cubicBezTo>
                    <a:pt x="7" y="6"/>
                    <a:pt x="13" y="2"/>
                    <a:pt x="19" y="2"/>
                  </a:cubicBezTo>
                  <a:cubicBezTo>
                    <a:pt x="20" y="2"/>
                    <a:pt x="22" y="2"/>
                    <a:pt x="23" y="3"/>
                  </a:cubicBezTo>
                  <a:cubicBezTo>
                    <a:pt x="24" y="1"/>
                    <a:pt x="24" y="1"/>
                    <a:pt x="24" y="1"/>
                  </a:cubicBezTo>
                  <a:cubicBezTo>
                    <a:pt x="22" y="0"/>
                    <a:pt x="21" y="0"/>
                    <a:pt x="19" y="0"/>
                  </a:cubicBezTo>
                  <a:cubicBezTo>
                    <a:pt x="12" y="0"/>
                    <a:pt x="6" y="4"/>
                    <a:pt x="0" y="10"/>
                  </a:cubicBezTo>
                  <a:cubicBezTo>
                    <a:pt x="2" y="11"/>
                    <a:pt x="2" y="11"/>
                    <a:pt x="2" y="11"/>
                  </a:cubicBezTo>
                </a:path>
              </a:pathLst>
            </a:custGeom>
            <a:solidFill>
              <a:srgbClr val="FFFFFF"/>
            </a:solidFill>
            <a:ln w="9525">
              <a:noFill/>
              <a:round/>
              <a:headEnd/>
              <a:tailEnd/>
            </a:ln>
          </p:spPr>
          <p:txBody>
            <a:bodyPr/>
            <a:lstStyle/>
            <a:p>
              <a:pPr>
                <a:defRPr/>
              </a:pPr>
              <a:endParaRPr lang="en-US" dirty="0"/>
            </a:p>
          </p:txBody>
        </p:sp>
        <p:sp>
          <p:nvSpPr>
            <p:cNvPr id="231" name="Freeform 1653"/>
            <p:cNvSpPr>
              <a:spLocks/>
            </p:cNvSpPr>
            <p:nvPr userDrawn="1"/>
          </p:nvSpPr>
          <p:spPr bwMode="auto">
            <a:xfrm>
              <a:off x="293" y="320"/>
              <a:ext cx="36" cy="115"/>
            </a:xfrm>
            <a:custGeom>
              <a:avLst/>
              <a:gdLst/>
              <a:ahLst/>
              <a:cxnLst>
                <a:cxn ang="0">
                  <a:pos x="3" y="56"/>
                </a:cxn>
                <a:cxn ang="0">
                  <a:pos x="2" y="47"/>
                </a:cxn>
                <a:cxn ang="0">
                  <a:pos x="17" y="1"/>
                </a:cxn>
                <a:cxn ang="0">
                  <a:pos x="15" y="0"/>
                </a:cxn>
                <a:cxn ang="0">
                  <a:pos x="0" y="47"/>
                </a:cxn>
                <a:cxn ang="0">
                  <a:pos x="0" y="57"/>
                </a:cxn>
                <a:cxn ang="0">
                  <a:pos x="3" y="56"/>
                </a:cxn>
              </a:cxnLst>
              <a:rect l="0" t="0" r="r" b="b"/>
              <a:pathLst>
                <a:path w="17" h="57">
                  <a:moveTo>
                    <a:pt x="3" y="56"/>
                  </a:moveTo>
                  <a:cubicBezTo>
                    <a:pt x="2" y="53"/>
                    <a:pt x="2" y="50"/>
                    <a:pt x="2" y="47"/>
                  </a:cubicBezTo>
                  <a:cubicBezTo>
                    <a:pt x="2" y="30"/>
                    <a:pt x="9" y="13"/>
                    <a:pt x="17" y="1"/>
                  </a:cubicBezTo>
                  <a:cubicBezTo>
                    <a:pt x="15" y="0"/>
                    <a:pt x="15" y="0"/>
                    <a:pt x="15" y="0"/>
                  </a:cubicBezTo>
                  <a:cubicBezTo>
                    <a:pt x="7" y="12"/>
                    <a:pt x="0" y="29"/>
                    <a:pt x="0" y="47"/>
                  </a:cubicBezTo>
                  <a:cubicBezTo>
                    <a:pt x="0" y="50"/>
                    <a:pt x="0" y="54"/>
                    <a:pt x="0" y="57"/>
                  </a:cubicBezTo>
                  <a:cubicBezTo>
                    <a:pt x="3" y="56"/>
                    <a:pt x="3" y="56"/>
                    <a:pt x="3" y="56"/>
                  </a:cubicBezTo>
                </a:path>
              </a:pathLst>
            </a:custGeom>
            <a:solidFill>
              <a:srgbClr val="FFFFFF"/>
            </a:solidFill>
            <a:ln w="9525">
              <a:noFill/>
              <a:round/>
              <a:headEnd/>
              <a:tailEnd/>
            </a:ln>
          </p:spPr>
          <p:txBody>
            <a:bodyPr/>
            <a:lstStyle/>
            <a:p>
              <a:pPr>
                <a:defRPr/>
              </a:pPr>
              <a:endParaRPr lang="en-US" dirty="0"/>
            </a:p>
          </p:txBody>
        </p:sp>
        <p:sp>
          <p:nvSpPr>
            <p:cNvPr id="232" name="Freeform 1654"/>
            <p:cNvSpPr>
              <a:spLocks/>
            </p:cNvSpPr>
            <p:nvPr userDrawn="1"/>
          </p:nvSpPr>
          <p:spPr bwMode="auto">
            <a:xfrm>
              <a:off x="273" y="316"/>
              <a:ext cx="48" cy="97"/>
            </a:xfrm>
            <a:custGeom>
              <a:avLst/>
              <a:gdLst/>
              <a:ahLst/>
              <a:cxnLst>
                <a:cxn ang="0">
                  <a:pos x="22" y="0"/>
                </a:cxn>
                <a:cxn ang="0">
                  <a:pos x="7" y="20"/>
                </a:cxn>
                <a:cxn ang="0">
                  <a:pos x="0" y="44"/>
                </a:cxn>
                <a:cxn ang="0">
                  <a:pos x="1" y="48"/>
                </a:cxn>
                <a:cxn ang="0">
                  <a:pos x="3" y="48"/>
                </a:cxn>
                <a:cxn ang="0">
                  <a:pos x="3" y="44"/>
                </a:cxn>
                <a:cxn ang="0">
                  <a:pos x="9" y="21"/>
                </a:cxn>
                <a:cxn ang="0">
                  <a:pos x="24" y="2"/>
                </a:cxn>
                <a:cxn ang="0">
                  <a:pos x="22" y="0"/>
                </a:cxn>
              </a:cxnLst>
              <a:rect l="0" t="0" r="r" b="b"/>
              <a:pathLst>
                <a:path w="24" h="48">
                  <a:moveTo>
                    <a:pt x="22" y="0"/>
                  </a:moveTo>
                  <a:cubicBezTo>
                    <a:pt x="17" y="5"/>
                    <a:pt x="12" y="12"/>
                    <a:pt x="7" y="20"/>
                  </a:cubicBezTo>
                  <a:cubicBezTo>
                    <a:pt x="3" y="28"/>
                    <a:pt x="0" y="37"/>
                    <a:pt x="0" y="44"/>
                  </a:cubicBezTo>
                  <a:cubicBezTo>
                    <a:pt x="0" y="45"/>
                    <a:pt x="1" y="47"/>
                    <a:pt x="1" y="48"/>
                  </a:cubicBezTo>
                  <a:cubicBezTo>
                    <a:pt x="3" y="48"/>
                    <a:pt x="3" y="48"/>
                    <a:pt x="3" y="48"/>
                  </a:cubicBezTo>
                  <a:cubicBezTo>
                    <a:pt x="3" y="46"/>
                    <a:pt x="3" y="45"/>
                    <a:pt x="3" y="44"/>
                  </a:cubicBezTo>
                  <a:cubicBezTo>
                    <a:pt x="3" y="37"/>
                    <a:pt x="5" y="29"/>
                    <a:pt x="9" y="21"/>
                  </a:cubicBezTo>
                  <a:cubicBezTo>
                    <a:pt x="13" y="13"/>
                    <a:pt x="19" y="6"/>
                    <a:pt x="24" y="2"/>
                  </a:cubicBezTo>
                  <a:cubicBezTo>
                    <a:pt x="22" y="0"/>
                    <a:pt x="22" y="0"/>
                    <a:pt x="22" y="0"/>
                  </a:cubicBezTo>
                </a:path>
              </a:pathLst>
            </a:custGeom>
            <a:solidFill>
              <a:srgbClr val="FFFFFF"/>
            </a:solidFill>
            <a:ln w="9525">
              <a:noFill/>
              <a:round/>
              <a:headEnd/>
              <a:tailEnd/>
            </a:ln>
          </p:spPr>
          <p:txBody>
            <a:bodyPr/>
            <a:lstStyle/>
            <a:p>
              <a:pPr>
                <a:defRPr/>
              </a:pPr>
              <a:endParaRPr lang="en-US" dirty="0"/>
            </a:p>
          </p:txBody>
        </p:sp>
        <p:sp>
          <p:nvSpPr>
            <p:cNvPr id="233" name="Freeform 1655"/>
            <p:cNvSpPr>
              <a:spLocks/>
            </p:cNvSpPr>
            <p:nvPr userDrawn="1"/>
          </p:nvSpPr>
          <p:spPr bwMode="auto">
            <a:xfrm>
              <a:off x="263" y="310"/>
              <a:ext cx="52" cy="76"/>
            </a:xfrm>
            <a:custGeom>
              <a:avLst/>
              <a:gdLst/>
              <a:ahLst/>
              <a:cxnLst>
                <a:cxn ang="0">
                  <a:pos x="26" y="0"/>
                </a:cxn>
                <a:cxn ang="0">
                  <a:pos x="8" y="17"/>
                </a:cxn>
                <a:cxn ang="0">
                  <a:pos x="0" y="36"/>
                </a:cxn>
                <a:cxn ang="0">
                  <a:pos x="0" y="39"/>
                </a:cxn>
                <a:cxn ang="0">
                  <a:pos x="2" y="38"/>
                </a:cxn>
                <a:cxn ang="0">
                  <a:pos x="2" y="36"/>
                </a:cxn>
                <a:cxn ang="0">
                  <a:pos x="10" y="18"/>
                </a:cxn>
                <a:cxn ang="0">
                  <a:pos x="27" y="2"/>
                </a:cxn>
                <a:cxn ang="0">
                  <a:pos x="26" y="0"/>
                </a:cxn>
              </a:cxnLst>
              <a:rect l="0" t="0" r="r" b="b"/>
              <a:pathLst>
                <a:path w="27" h="39">
                  <a:moveTo>
                    <a:pt x="26" y="0"/>
                  </a:moveTo>
                  <a:cubicBezTo>
                    <a:pt x="19" y="4"/>
                    <a:pt x="13" y="10"/>
                    <a:pt x="8" y="17"/>
                  </a:cubicBezTo>
                  <a:cubicBezTo>
                    <a:pt x="3" y="23"/>
                    <a:pt x="0" y="31"/>
                    <a:pt x="0" y="36"/>
                  </a:cubicBezTo>
                  <a:cubicBezTo>
                    <a:pt x="0" y="37"/>
                    <a:pt x="0" y="38"/>
                    <a:pt x="0" y="39"/>
                  </a:cubicBezTo>
                  <a:cubicBezTo>
                    <a:pt x="2" y="38"/>
                    <a:pt x="2" y="38"/>
                    <a:pt x="2" y="38"/>
                  </a:cubicBezTo>
                  <a:cubicBezTo>
                    <a:pt x="2" y="38"/>
                    <a:pt x="2" y="37"/>
                    <a:pt x="2" y="36"/>
                  </a:cubicBezTo>
                  <a:cubicBezTo>
                    <a:pt x="2" y="32"/>
                    <a:pt x="5" y="25"/>
                    <a:pt x="10" y="18"/>
                  </a:cubicBezTo>
                  <a:cubicBezTo>
                    <a:pt x="15" y="12"/>
                    <a:pt x="21" y="6"/>
                    <a:pt x="27" y="2"/>
                  </a:cubicBezTo>
                  <a:cubicBezTo>
                    <a:pt x="26" y="0"/>
                    <a:pt x="26" y="0"/>
                    <a:pt x="26" y="0"/>
                  </a:cubicBezTo>
                </a:path>
              </a:pathLst>
            </a:custGeom>
            <a:solidFill>
              <a:srgbClr val="FFFFFF"/>
            </a:solidFill>
            <a:ln w="9525">
              <a:noFill/>
              <a:round/>
              <a:headEnd/>
              <a:tailEnd/>
            </a:ln>
          </p:spPr>
          <p:txBody>
            <a:bodyPr/>
            <a:lstStyle/>
            <a:p>
              <a:pPr>
                <a:defRPr/>
              </a:pPr>
              <a:endParaRPr lang="en-US" dirty="0"/>
            </a:p>
          </p:txBody>
        </p:sp>
        <p:sp>
          <p:nvSpPr>
            <p:cNvPr id="234" name="Freeform 1656"/>
            <p:cNvSpPr>
              <a:spLocks/>
            </p:cNvSpPr>
            <p:nvPr userDrawn="1"/>
          </p:nvSpPr>
          <p:spPr bwMode="auto">
            <a:xfrm>
              <a:off x="257" y="304"/>
              <a:ext cx="58" cy="57"/>
            </a:xfrm>
            <a:custGeom>
              <a:avLst/>
              <a:gdLst/>
              <a:ahLst/>
              <a:cxnLst>
                <a:cxn ang="0">
                  <a:pos x="28" y="0"/>
                </a:cxn>
                <a:cxn ang="0">
                  <a:pos x="9" y="12"/>
                </a:cxn>
                <a:cxn ang="0">
                  <a:pos x="0" y="28"/>
                </a:cxn>
                <a:cxn ang="0">
                  <a:pos x="0" y="28"/>
                </a:cxn>
                <a:cxn ang="0">
                  <a:pos x="3" y="28"/>
                </a:cxn>
                <a:cxn ang="0">
                  <a:pos x="3" y="28"/>
                </a:cxn>
                <a:cxn ang="0">
                  <a:pos x="11" y="14"/>
                </a:cxn>
                <a:cxn ang="0">
                  <a:pos x="29" y="2"/>
                </a:cxn>
                <a:cxn ang="0">
                  <a:pos x="28" y="0"/>
                </a:cxn>
              </a:cxnLst>
              <a:rect l="0" t="0" r="r" b="b"/>
              <a:pathLst>
                <a:path w="29" h="28">
                  <a:moveTo>
                    <a:pt x="28" y="0"/>
                  </a:moveTo>
                  <a:cubicBezTo>
                    <a:pt x="21" y="2"/>
                    <a:pt x="14" y="7"/>
                    <a:pt x="9" y="12"/>
                  </a:cubicBezTo>
                  <a:cubicBezTo>
                    <a:pt x="4" y="17"/>
                    <a:pt x="0" y="23"/>
                    <a:pt x="0" y="28"/>
                  </a:cubicBezTo>
                  <a:cubicBezTo>
                    <a:pt x="0" y="28"/>
                    <a:pt x="0" y="28"/>
                    <a:pt x="0" y="28"/>
                  </a:cubicBezTo>
                  <a:cubicBezTo>
                    <a:pt x="3" y="28"/>
                    <a:pt x="3" y="28"/>
                    <a:pt x="3" y="28"/>
                  </a:cubicBezTo>
                  <a:cubicBezTo>
                    <a:pt x="3" y="28"/>
                    <a:pt x="3" y="28"/>
                    <a:pt x="3" y="28"/>
                  </a:cubicBezTo>
                  <a:cubicBezTo>
                    <a:pt x="3" y="24"/>
                    <a:pt x="6" y="19"/>
                    <a:pt x="11" y="14"/>
                  </a:cubicBezTo>
                  <a:cubicBezTo>
                    <a:pt x="15" y="9"/>
                    <a:pt x="22" y="4"/>
                    <a:pt x="29" y="2"/>
                  </a:cubicBezTo>
                  <a:cubicBezTo>
                    <a:pt x="28" y="0"/>
                    <a:pt x="28" y="0"/>
                    <a:pt x="28" y="0"/>
                  </a:cubicBezTo>
                </a:path>
              </a:pathLst>
            </a:custGeom>
            <a:solidFill>
              <a:srgbClr val="FFFFFF"/>
            </a:solidFill>
            <a:ln w="9525">
              <a:noFill/>
              <a:round/>
              <a:headEnd/>
              <a:tailEnd/>
            </a:ln>
          </p:spPr>
          <p:txBody>
            <a:bodyPr/>
            <a:lstStyle/>
            <a:p>
              <a:pPr>
                <a:defRPr/>
              </a:pPr>
              <a:endParaRPr lang="en-US" dirty="0"/>
            </a:p>
          </p:txBody>
        </p:sp>
        <p:sp>
          <p:nvSpPr>
            <p:cNvPr id="235" name="Freeform 1657"/>
            <p:cNvSpPr>
              <a:spLocks/>
            </p:cNvSpPr>
            <p:nvPr userDrawn="1"/>
          </p:nvSpPr>
          <p:spPr bwMode="auto">
            <a:xfrm>
              <a:off x="259" y="296"/>
              <a:ext cx="56" cy="38"/>
            </a:xfrm>
            <a:custGeom>
              <a:avLst/>
              <a:gdLst/>
              <a:ahLst/>
              <a:cxnLst>
                <a:cxn ang="0">
                  <a:pos x="28" y="0"/>
                </a:cxn>
                <a:cxn ang="0">
                  <a:pos x="9" y="7"/>
                </a:cxn>
                <a:cxn ang="0">
                  <a:pos x="0" y="19"/>
                </a:cxn>
                <a:cxn ang="0">
                  <a:pos x="2" y="19"/>
                </a:cxn>
                <a:cxn ang="0">
                  <a:pos x="11" y="9"/>
                </a:cxn>
                <a:cxn ang="0">
                  <a:pos x="28" y="3"/>
                </a:cxn>
                <a:cxn ang="0">
                  <a:pos x="28" y="0"/>
                </a:cxn>
              </a:cxnLst>
              <a:rect l="0" t="0" r="r" b="b"/>
              <a:pathLst>
                <a:path w="28" h="19">
                  <a:moveTo>
                    <a:pt x="28" y="0"/>
                  </a:moveTo>
                  <a:cubicBezTo>
                    <a:pt x="21" y="1"/>
                    <a:pt x="14" y="4"/>
                    <a:pt x="9" y="7"/>
                  </a:cubicBezTo>
                  <a:cubicBezTo>
                    <a:pt x="4" y="11"/>
                    <a:pt x="1" y="15"/>
                    <a:pt x="0" y="19"/>
                  </a:cubicBezTo>
                  <a:cubicBezTo>
                    <a:pt x="2" y="19"/>
                    <a:pt x="2" y="19"/>
                    <a:pt x="2" y="19"/>
                  </a:cubicBezTo>
                  <a:cubicBezTo>
                    <a:pt x="3" y="17"/>
                    <a:pt x="6" y="13"/>
                    <a:pt x="11" y="9"/>
                  </a:cubicBezTo>
                  <a:cubicBezTo>
                    <a:pt x="15" y="6"/>
                    <a:pt x="21" y="3"/>
                    <a:pt x="28" y="3"/>
                  </a:cubicBezTo>
                  <a:cubicBezTo>
                    <a:pt x="28" y="0"/>
                    <a:pt x="28" y="0"/>
                    <a:pt x="28" y="0"/>
                  </a:cubicBezTo>
                </a:path>
              </a:pathLst>
            </a:custGeom>
            <a:solidFill>
              <a:srgbClr val="FFFFFF"/>
            </a:solidFill>
            <a:ln w="9525">
              <a:noFill/>
              <a:round/>
              <a:headEnd/>
              <a:tailEnd/>
            </a:ln>
          </p:spPr>
          <p:txBody>
            <a:bodyPr/>
            <a:lstStyle/>
            <a:p>
              <a:pPr>
                <a:defRPr/>
              </a:pPr>
              <a:endParaRPr lang="en-US" dirty="0"/>
            </a:p>
          </p:txBody>
        </p:sp>
        <p:sp>
          <p:nvSpPr>
            <p:cNvPr id="236" name="Freeform 1658"/>
            <p:cNvSpPr>
              <a:spLocks/>
            </p:cNvSpPr>
            <p:nvPr userDrawn="1"/>
          </p:nvSpPr>
          <p:spPr bwMode="auto">
            <a:xfrm>
              <a:off x="267" y="290"/>
              <a:ext cx="50" cy="22"/>
            </a:xfrm>
            <a:custGeom>
              <a:avLst/>
              <a:gdLst/>
              <a:ahLst/>
              <a:cxnLst>
                <a:cxn ang="0">
                  <a:pos x="25" y="0"/>
                </a:cxn>
                <a:cxn ang="0">
                  <a:pos x="20" y="0"/>
                </a:cxn>
                <a:cxn ang="0">
                  <a:pos x="0" y="10"/>
                </a:cxn>
                <a:cxn ang="0">
                  <a:pos x="2" y="11"/>
                </a:cxn>
                <a:cxn ang="0">
                  <a:pos x="20" y="2"/>
                </a:cxn>
                <a:cxn ang="0">
                  <a:pos x="25" y="3"/>
                </a:cxn>
                <a:cxn ang="0">
                  <a:pos x="25" y="0"/>
                </a:cxn>
              </a:cxnLst>
              <a:rect l="0" t="0" r="r" b="b"/>
              <a:pathLst>
                <a:path w="25" h="11">
                  <a:moveTo>
                    <a:pt x="25" y="0"/>
                  </a:moveTo>
                  <a:cubicBezTo>
                    <a:pt x="23" y="0"/>
                    <a:pt x="22" y="0"/>
                    <a:pt x="20" y="0"/>
                  </a:cubicBezTo>
                  <a:cubicBezTo>
                    <a:pt x="10" y="0"/>
                    <a:pt x="2" y="5"/>
                    <a:pt x="0" y="10"/>
                  </a:cubicBezTo>
                  <a:cubicBezTo>
                    <a:pt x="2" y="11"/>
                    <a:pt x="2" y="11"/>
                    <a:pt x="2" y="11"/>
                  </a:cubicBezTo>
                  <a:cubicBezTo>
                    <a:pt x="4" y="7"/>
                    <a:pt x="10" y="2"/>
                    <a:pt x="20" y="2"/>
                  </a:cubicBezTo>
                  <a:cubicBezTo>
                    <a:pt x="21" y="2"/>
                    <a:pt x="23" y="3"/>
                    <a:pt x="25" y="3"/>
                  </a:cubicBezTo>
                  <a:cubicBezTo>
                    <a:pt x="25" y="0"/>
                    <a:pt x="25" y="0"/>
                    <a:pt x="25" y="0"/>
                  </a:cubicBezTo>
                </a:path>
              </a:pathLst>
            </a:custGeom>
            <a:solidFill>
              <a:srgbClr val="FFFFFF"/>
            </a:solidFill>
            <a:ln w="9525">
              <a:noFill/>
              <a:round/>
              <a:headEnd/>
              <a:tailEnd/>
            </a:ln>
          </p:spPr>
          <p:txBody>
            <a:bodyPr/>
            <a:lstStyle/>
            <a:p>
              <a:pPr>
                <a:defRPr/>
              </a:pPr>
              <a:endParaRPr lang="en-US" dirty="0"/>
            </a:p>
          </p:txBody>
        </p:sp>
        <p:sp>
          <p:nvSpPr>
            <p:cNvPr id="237" name="Freeform 1659"/>
            <p:cNvSpPr>
              <a:spLocks/>
            </p:cNvSpPr>
            <p:nvPr userDrawn="1"/>
          </p:nvSpPr>
          <p:spPr bwMode="auto">
            <a:xfrm>
              <a:off x="299" y="268"/>
              <a:ext cx="28" cy="16"/>
            </a:xfrm>
            <a:custGeom>
              <a:avLst/>
              <a:gdLst/>
              <a:ahLst/>
              <a:cxnLst>
                <a:cxn ang="0">
                  <a:pos x="14" y="6"/>
                </a:cxn>
                <a:cxn ang="0">
                  <a:pos x="3" y="0"/>
                </a:cxn>
                <a:cxn ang="0">
                  <a:pos x="0" y="1"/>
                </a:cxn>
                <a:cxn ang="0">
                  <a:pos x="2" y="3"/>
                </a:cxn>
                <a:cxn ang="0">
                  <a:pos x="3" y="3"/>
                </a:cxn>
                <a:cxn ang="0">
                  <a:pos x="13" y="8"/>
                </a:cxn>
                <a:cxn ang="0">
                  <a:pos x="14" y="6"/>
                </a:cxn>
              </a:cxnLst>
              <a:rect l="0" t="0" r="r" b="b"/>
              <a:pathLst>
                <a:path w="14" h="8">
                  <a:moveTo>
                    <a:pt x="14" y="6"/>
                  </a:moveTo>
                  <a:cubicBezTo>
                    <a:pt x="9" y="2"/>
                    <a:pt x="5" y="0"/>
                    <a:pt x="3" y="0"/>
                  </a:cubicBezTo>
                  <a:cubicBezTo>
                    <a:pt x="2" y="0"/>
                    <a:pt x="1" y="1"/>
                    <a:pt x="0" y="1"/>
                  </a:cubicBezTo>
                  <a:cubicBezTo>
                    <a:pt x="2" y="3"/>
                    <a:pt x="2" y="3"/>
                    <a:pt x="2" y="3"/>
                  </a:cubicBezTo>
                  <a:cubicBezTo>
                    <a:pt x="2" y="3"/>
                    <a:pt x="2" y="3"/>
                    <a:pt x="3" y="3"/>
                  </a:cubicBezTo>
                  <a:cubicBezTo>
                    <a:pt x="4" y="3"/>
                    <a:pt x="7" y="4"/>
                    <a:pt x="13" y="8"/>
                  </a:cubicBezTo>
                  <a:cubicBezTo>
                    <a:pt x="14" y="6"/>
                    <a:pt x="14" y="6"/>
                    <a:pt x="14" y="6"/>
                  </a:cubicBezTo>
                </a:path>
              </a:pathLst>
            </a:custGeom>
            <a:solidFill>
              <a:srgbClr val="FFFFFF"/>
            </a:solidFill>
            <a:ln w="9525">
              <a:noFill/>
              <a:round/>
              <a:headEnd/>
              <a:tailEnd/>
            </a:ln>
          </p:spPr>
          <p:txBody>
            <a:bodyPr/>
            <a:lstStyle/>
            <a:p>
              <a:pPr>
                <a:defRPr/>
              </a:pPr>
              <a:endParaRPr lang="en-US" dirty="0"/>
            </a:p>
          </p:txBody>
        </p:sp>
        <p:sp>
          <p:nvSpPr>
            <p:cNvPr id="238" name="Freeform 1660"/>
            <p:cNvSpPr>
              <a:spLocks/>
            </p:cNvSpPr>
            <p:nvPr userDrawn="1"/>
          </p:nvSpPr>
          <p:spPr bwMode="auto">
            <a:xfrm>
              <a:off x="371" y="290"/>
              <a:ext cx="92" cy="32"/>
            </a:xfrm>
            <a:custGeom>
              <a:avLst/>
              <a:gdLst/>
              <a:ahLst/>
              <a:cxnLst>
                <a:cxn ang="0">
                  <a:pos x="0" y="2"/>
                </a:cxn>
                <a:cxn ang="0">
                  <a:pos x="7" y="2"/>
                </a:cxn>
                <a:cxn ang="0">
                  <a:pos x="30" y="6"/>
                </a:cxn>
                <a:cxn ang="0">
                  <a:pos x="44" y="16"/>
                </a:cxn>
                <a:cxn ang="0">
                  <a:pos x="46" y="15"/>
                </a:cxn>
                <a:cxn ang="0">
                  <a:pos x="31" y="3"/>
                </a:cxn>
                <a:cxn ang="0">
                  <a:pos x="7" y="0"/>
                </a:cxn>
                <a:cxn ang="0">
                  <a:pos x="0" y="0"/>
                </a:cxn>
                <a:cxn ang="0">
                  <a:pos x="0" y="2"/>
                </a:cxn>
              </a:cxnLst>
              <a:rect l="0" t="0" r="r" b="b"/>
              <a:pathLst>
                <a:path w="46" h="16">
                  <a:moveTo>
                    <a:pt x="0" y="2"/>
                  </a:moveTo>
                  <a:cubicBezTo>
                    <a:pt x="2" y="2"/>
                    <a:pt x="5" y="2"/>
                    <a:pt x="7" y="2"/>
                  </a:cubicBezTo>
                  <a:cubicBezTo>
                    <a:pt x="15" y="2"/>
                    <a:pt x="23" y="3"/>
                    <a:pt x="30" y="6"/>
                  </a:cubicBezTo>
                  <a:cubicBezTo>
                    <a:pt x="37" y="8"/>
                    <a:pt x="42" y="12"/>
                    <a:pt x="44" y="16"/>
                  </a:cubicBezTo>
                  <a:cubicBezTo>
                    <a:pt x="46" y="15"/>
                    <a:pt x="46" y="15"/>
                    <a:pt x="46" y="15"/>
                  </a:cubicBezTo>
                  <a:cubicBezTo>
                    <a:pt x="44" y="10"/>
                    <a:pt x="38" y="6"/>
                    <a:pt x="31" y="3"/>
                  </a:cubicBezTo>
                  <a:cubicBezTo>
                    <a:pt x="23" y="1"/>
                    <a:pt x="15" y="0"/>
                    <a:pt x="7" y="0"/>
                  </a:cubicBezTo>
                  <a:cubicBezTo>
                    <a:pt x="5" y="0"/>
                    <a:pt x="2" y="0"/>
                    <a:pt x="0" y="0"/>
                  </a:cubicBezTo>
                  <a:cubicBezTo>
                    <a:pt x="0" y="2"/>
                    <a:pt x="0" y="2"/>
                    <a:pt x="0" y="2"/>
                  </a:cubicBezTo>
                </a:path>
              </a:pathLst>
            </a:custGeom>
            <a:solidFill>
              <a:srgbClr val="FFFFFF"/>
            </a:solidFill>
            <a:ln w="9525">
              <a:noFill/>
              <a:round/>
              <a:headEnd/>
              <a:tailEnd/>
            </a:ln>
          </p:spPr>
          <p:txBody>
            <a:bodyPr/>
            <a:lstStyle/>
            <a:p>
              <a:pPr>
                <a:defRPr/>
              </a:pPr>
              <a:endParaRPr lang="en-US" dirty="0"/>
            </a:p>
          </p:txBody>
        </p:sp>
        <p:sp>
          <p:nvSpPr>
            <p:cNvPr id="239" name="Freeform 1661"/>
            <p:cNvSpPr>
              <a:spLocks/>
            </p:cNvSpPr>
            <p:nvPr userDrawn="1"/>
          </p:nvSpPr>
          <p:spPr bwMode="auto">
            <a:xfrm>
              <a:off x="371" y="296"/>
              <a:ext cx="98" cy="57"/>
            </a:xfrm>
            <a:custGeom>
              <a:avLst/>
              <a:gdLst/>
              <a:ahLst/>
              <a:cxnLst>
                <a:cxn ang="0">
                  <a:pos x="0" y="2"/>
                </a:cxn>
                <a:cxn ang="0">
                  <a:pos x="28" y="11"/>
                </a:cxn>
                <a:cxn ang="0">
                  <a:pos x="41" y="19"/>
                </a:cxn>
                <a:cxn ang="0">
                  <a:pos x="47" y="28"/>
                </a:cxn>
                <a:cxn ang="0">
                  <a:pos x="49" y="28"/>
                </a:cxn>
                <a:cxn ang="0">
                  <a:pos x="42" y="17"/>
                </a:cxn>
                <a:cxn ang="0">
                  <a:pos x="0" y="0"/>
                </a:cxn>
                <a:cxn ang="0">
                  <a:pos x="0" y="2"/>
                </a:cxn>
              </a:cxnLst>
              <a:rect l="0" t="0" r="r" b="b"/>
              <a:pathLst>
                <a:path w="49" h="28">
                  <a:moveTo>
                    <a:pt x="0" y="2"/>
                  </a:moveTo>
                  <a:cubicBezTo>
                    <a:pt x="8" y="3"/>
                    <a:pt x="19" y="6"/>
                    <a:pt x="28" y="11"/>
                  </a:cubicBezTo>
                  <a:cubicBezTo>
                    <a:pt x="33" y="13"/>
                    <a:pt x="38" y="16"/>
                    <a:pt x="41" y="19"/>
                  </a:cubicBezTo>
                  <a:cubicBezTo>
                    <a:pt x="44" y="22"/>
                    <a:pt x="46" y="25"/>
                    <a:pt x="47" y="28"/>
                  </a:cubicBezTo>
                  <a:cubicBezTo>
                    <a:pt x="49" y="28"/>
                    <a:pt x="49" y="28"/>
                    <a:pt x="49" y="28"/>
                  </a:cubicBezTo>
                  <a:cubicBezTo>
                    <a:pt x="48" y="24"/>
                    <a:pt x="46" y="21"/>
                    <a:pt x="42" y="17"/>
                  </a:cubicBezTo>
                  <a:cubicBezTo>
                    <a:pt x="32" y="8"/>
                    <a:pt x="12" y="0"/>
                    <a:pt x="0" y="0"/>
                  </a:cubicBezTo>
                  <a:cubicBezTo>
                    <a:pt x="0" y="2"/>
                    <a:pt x="0" y="2"/>
                    <a:pt x="0" y="2"/>
                  </a:cubicBezTo>
                </a:path>
              </a:pathLst>
            </a:custGeom>
            <a:solidFill>
              <a:srgbClr val="FFFFFF"/>
            </a:solidFill>
            <a:ln w="9525">
              <a:noFill/>
              <a:round/>
              <a:headEnd/>
              <a:tailEnd/>
            </a:ln>
          </p:spPr>
          <p:txBody>
            <a:bodyPr/>
            <a:lstStyle/>
            <a:p>
              <a:pPr>
                <a:defRPr/>
              </a:pPr>
              <a:endParaRPr lang="en-US" dirty="0"/>
            </a:p>
          </p:txBody>
        </p:sp>
        <p:sp>
          <p:nvSpPr>
            <p:cNvPr id="240" name="Freeform 1662"/>
            <p:cNvSpPr>
              <a:spLocks/>
            </p:cNvSpPr>
            <p:nvPr userDrawn="1"/>
          </p:nvSpPr>
          <p:spPr bwMode="auto">
            <a:xfrm>
              <a:off x="369" y="304"/>
              <a:ext cx="96" cy="81"/>
            </a:xfrm>
            <a:custGeom>
              <a:avLst/>
              <a:gdLst/>
              <a:ahLst/>
              <a:cxnLst>
                <a:cxn ang="0">
                  <a:pos x="0" y="2"/>
                </a:cxn>
                <a:cxn ang="0">
                  <a:pos x="28" y="17"/>
                </a:cxn>
                <a:cxn ang="0">
                  <a:pos x="40" y="28"/>
                </a:cxn>
                <a:cxn ang="0">
                  <a:pos x="46" y="40"/>
                </a:cxn>
                <a:cxn ang="0">
                  <a:pos x="48" y="40"/>
                </a:cxn>
                <a:cxn ang="0">
                  <a:pos x="42" y="27"/>
                </a:cxn>
                <a:cxn ang="0">
                  <a:pos x="1" y="0"/>
                </a:cxn>
                <a:cxn ang="0">
                  <a:pos x="0" y="2"/>
                </a:cxn>
              </a:cxnLst>
              <a:rect l="0" t="0" r="r" b="b"/>
              <a:pathLst>
                <a:path w="48" h="40">
                  <a:moveTo>
                    <a:pt x="0" y="2"/>
                  </a:moveTo>
                  <a:cubicBezTo>
                    <a:pt x="7" y="4"/>
                    <a:pt x="18" y="10"/>
                    <a:pt x="28" y="17"/>
                  </a:cubicBezTo>
                  <a:cubicBezTo>
                    <a:pt x="33" y="20"/>
                    <a:pt x="37" y="24"/>
                    <a:pt x="40" y="28"/>
                  </a:cubicBezTo>
                  <a:cubicBezTo>
                    <a:pt x="43" y="32"/>
                    <a:pt x="45" y="36"/>
                    <a:pt x="46" y="40"/>
                  </a:cubicBezTo>
                  <a:cubicBezTo>
                    <a:pt x="48" y="40"/>
                    <a:pt x="48" y="40"/>
                    <a:pt x="48" y="40"/>
                  </a:cubicBezTo>
                  <a:cubicBezTo>
                    <a:pt x="48" y="35"/>
                    <a:pt x="45" y="31"/>
                    <a:pt x="42" y="27"/>
                  </a:cubicBezTo>
                  <a:cubicBezTo>
                    <a:pt x="32" y="14"/>
                    <a:pt x="12" y="3"/>
                    <a:pt x="1" y="0"/>
                  </a:cubicBezTo>
                  <a:cubicBezTo>
                    <a:pt x="0" y="2"/>
                    <a:pt x="0" y="2"/>
                    <a:pt x="0" y="2"/>
                  </a:cubicBezTo>
                </a:path>
              </a:pathLst>
            </a:custGeom>
            <a:solidFill>
              <a:srgbClr val="FFFFFF"/>
            </a:solidFill>
            <a:ln w="9525">
              <a:noFill/>
              <a:round/>
              <a:headEnd/>
              <a:tailEnd/>
            </a:ln>
          </p:spPr>
          <p:txBody>
            <a:bodyPr/>
            <a:lstStyle/>
            <a:p>
              <a:pPr>
                <a:defRPr/>
              </a:pPr>
              <a:endParaRPr lang="en-US" dirty="0"/>
            </a:p>
          </p:txBody>
        </p:sp>
        <p:sp>
          <p:nvSpPr>
            <p:cNvPr id="241" name="Freeform 1663"/>
            <p:cNvSpPr>
              <a:spLocks/>
            </p:cNvSpPr>
            <p:nvPr userDrawn="1"/>
          </p:nvSpPr>
          <p:spPr bwMode="auto">
            <a:xfrm>
              <a:off x="369" y="278"/>
              <a:ext cx="76" cy="12"/>
            </a:xfrm>
            <a:custGeom>
              <a:avLst/>
              <a:gdLst/>
              <a:ahLst/>
              <a:cxnLst>
                <a:cxn ang="0">
                  <a:pos x="1" y="5"/>
                </a:cxn>
                <a:cxn ang="0">
                  <a:pos x="20" y="2"/>
                </a:cxn>
                <a:cxn ang="0">
                  <a:pos x="31" y="3"/>
                </a:cxn>
                <a:cxn ang="0">
                  <a:pos x="36" y="6"/>
                </a:cxn>
                <a:cxn ang="0">
                  <a:pos x="38" y="5"/>
                </a:cxn>
                <a:cxn ang="0">
                  <a:pos x="31" y="1"/>
                </a:cxn>
                <a:cxn ang="0">
                  <a:pos x="20" y="0"/>
                </a:cxn>
                <a:cxn ang="0">
                  <a:pos x="0" y="3"/>
                </a:cxn>
                <a:cxn ang="0">
                  <a:pos x="1" y="5"/>
                </a:cxn>
              </a:cxnLst>
              <a:rect l="0" t="0" r="r" b="b"/>
              <a:pathLst>
                <a:path w="38" h="6">
                  <a:moveTo>
                    <a:pt x="1" y="5"/>
                  </a:moveTo>
                  <a:cubicBezTo>
                    <a:pt x="7" y="3"/>
                    <a:pt x="14" y="2"/>
                    <a:pt x="20" y="2"/>
                  </a:cubicBezTo>
                  <a:cubicBezTo>
                    <a:pt x="24" y="2"/>
                    <a:pt x="28" y="2"/>
                    <a:pt x="31" y="3"/>
                  </a:cubicBezTo>
                  <a:cubicBezTo>
                    <a:pt x="33" y="4"/>
                    <a:pt x="35" y="5"/>
                    <a:pt x="36" y="6"/>
                  </a:cubicBezTo>
                  <a:cubicBezTo>
                    <a:pt x="38" y="5"/>
                    <a:pt x="38" y="5"/>
                    <a:pt x="38" y="5"/>
                  </a:cubicBezTo>
                  <a:cubicBezTo>
                    <a:pt x="37" y="3"/>
                    <a:pt x="34" y="2"/>
                    <a:pt x="31" y="1"/>
                  </a:cubicBezTo>
                  <a:cubicBezTo>
                    <a:pt x="28" y="0"/>
                    <a:pt x="24" y="0"/>
                    <a:pt x="20" y="0"/>
                  </a:cubicBezTo>
                  <a:cubicBezTo>
                    <a:pt x="14" y="0"/>
                    <a:pt x="6" y="1"/>
                    <a:pt x="0" y="3"/>
                  </a:cubicBezTo>
                  <a:cubicBezTo>
                    <a:pt x="1" y="5"/>
                    <a:pt x="1" y="5"/>
                    <a:pt x="1" y="5"/>
                  </a:cubicBezTo>
                </a:path>
              </a:pathLst>
            </a:custGeom>
            <a:solidFill>
              <a:srgbClr val="FFFFFF"/>
            </a:solidFill>
            <a:ln w="9525">
              <a:noFill/>
              <a:round/>
              <a:headEnd/>
              <a:tailEnd/>
            </a:ln>
          </p:spPr>
          <p:txBody>
            <a:bodyPr/>
            <a:lstStyle/>
            <a:p>
              <a:pPr>
                <a:defRPr/>
              </a:pPr>
              <a:endParaRPr lang="en-US" dirty="0"/>
            </a:p>
          </p:txBody>
        </p:sp>
        <p:sp>
          <p:nvSpPr>
            <p:cNvPr id="242" name="Freeform 1664"/>
            <p:cNvSpPr>
              <a:spLocks/>
            </p:cNvSpPr>
            <p:nvPr userDrawn="1"/>
          </p:nvSpPr>
          <p:spPr bwMode="auto">
            <a:xfrm>
              <a:off x="365" y="264"/>
              <a:ext cx="62" cy="20"/>
            </a:xfrm>
            <a:custGeom>
              <a:avLst/>
              <a:gdLst/>
              <a:ahLst/>
              <a:cxnLst>
                <a:cxn ang="0">
                  <a:pos x="1" y="10"/>
                </a:cxn>
                <a:cxn ang="0">
                  <a:pos x="22" y="3"/>
                </a:cxn>
                <a:cxn ang="0">
                  <a:pos x="29" y="5"/>
                </a:cxn>
                <a:cxn ang="0">
                  <a:pos x="31" y="3"/>
                </a:cxn>
                <a:cxn ang="0">
                  <a:pos x="22" y="0"/>
                </a:cxn>
                <a:cxn ang="0">
                  <a:pos x="0" y="8"/>
                </a:cxn>
                <a:cxn ang="0">
                  <a:pos x="1" y="10"/>
                </a:cxn>
              </a:cxnLst>
              <a:rect l="0" t="0" r="r" b="b"/>
              <a:pathLst>
                <a:path w="31" h="10">
                  <a:moveTo>
                    <a:pt x="1" y="10"/>
                  </a:moveTo>
                  <a:cubicBezTo>
                    <a:pt x="8" y="5"/>
                    <a:pt x="16" y="3"/>
                    <a:pt x="22" y="3"/>
                  </a:cubicBezTo>
                  <a:cubicBezTo>
                    <a:pt x="25" y="3"/>
                    <a:pt x="28" y="3"/>
                    <a:pt x="29" y="5"/>
                  </a:cubicBezTo>
                  <a:cubicBezTo>
                    <a:pt x="31" y="3"/>
                    <a:pt x="31" y="3"/>
                    <a:pt x="31" y="3"/>
                  </a:cubicBezTo>
                  <a:cubicBezTo>
                    <a:pt x="29" y="1"/>
                    <a:pt x="25" y="0"/>
                    <a:pt x="22" y="0"/>
                  </a:cubicBezTo>
                  <a:cubicBezTo>
                    <a:pt x="15" y="0"/>
                    <a:pt x="7" y="3"/>
                    <a:pt x="0" y="8"/>
                  </a:cubicBezTo>
                  <a:cubicBezTo>
                    <a:pt x="1" y="10"/>
                    <a:pt x="1" y="10"/>
                    <a:pt x="1" y="10"/>
                  </a:cubicBezTo>
                </a:path>
              </a:pathLst>
            </a:custGeom>
            <a:solidFill>
              <a:srgbClr val="FFFFFF"/>
            </a:solidFill>
            <a:ln w="9525">
              <a:noFill/>
              <a:round/>
              <a:headEnd/>
              <a:tailEnd/>
            </a:ln>
          </p:spPr>
          <p:txBody>
            <a:bodyPr/>
            <a:lstStyle/>
            <a:p>
              <a:pPr>
                <a:defRPr/>
              </a:pPr>
              <a:endParaRPr lang="en-US" dirty="0"/>
            </a:p>
          </p:txBody>
        </p:sp>
        <p:sp>
          <p:nvSpPr>
            <p:cNvPr id="243" name="Freeform 1665"/>
            <p:cNvSpPr>
              <a:spLocks/>
            </p:cNvSpPr>
            <p:nvPr userDrawn="1"/>
          </p:nvSpPr>
          <p:spPr bwMode="auto">
            <a:xfrm>
              <a:off x="319" y="258"/>
              <a:ext cx="12" cy="22"/>
            </a:xfrm>
            <a:custGeom>
              <a:avLst/>
              <a:gdLst/>
              <a:ahLst/>
              <a:cxnLst>
                <a:cxn ang="0">
                  <a:pos x="7" y="10"/>
                </a:cxn>
                <a:cxn ang="0">
                  <a:pos x="5" y="5"/>
                </a:cxn>
                <a:cxn ang="0">
                  <a:pos x="2" y="0"/>
                </a:cxn>
                <a:cxn ang="0">
                  <a:pos x="0" y="2"/>
                </a:cxn>
                <a:cxn ang="0">
                  <a:pos x="3" y="6"/>
                </a:cxn>
                <a:cxn ang="0">
                  <a:pos x="5" y="11"/>
                </a:cxn>
                <a:cxn ang="0">
                  <a:pos x="7" y="10"/>
                </a:cxn>
              </a:cxnLst>
              <a:rect l="0" t="0" r="r" b="b"/>
              <a:pathLst>
                <a:path w="7" h="11">
                  <a:moveTo>
                    <a:pt x="7" y="10"/>
                  </a:moveTo>
                  <a:cubicBezTo>
                    <a:pt x="7" y="9"/>
                    <a:pt x="6" y="7"/>
                    <a:pt x="5" y="5"/>
                  </a:cubicBezTo>
                  <a:cubicBezTo>
                    <a:pt x="4" y="3"/>
                    <a:pt x="3" y="1"/>
                    <a:pt x="2" y="0"/>
                  </a:cubicBezTo>
                  <a:cubicBezTo>
                    <a:pt x="0" y="2"/>
                    <a:pt x="0" y="2"/>
                    <a:pt x="0" y="2"/>
                  </a:cubicBezTo>
                  <a:cubicBezTo>
                    <a:pt x="1" y="2"/>
                    <a:pt x="2" y="4"/>
                    <a:pt x="3" y="6"/>
                  </a:cubicBezTo>
                  <a:cubicBezTo>
                    <a:pt x="4" y="8"/>
                    <a:pt x="5" y="10"/>
                    <a:pt x="5" y="11"/>
                  </a:cubicBezTo>
                  <a:cubicBezTo>
                    <a:pt x="7" y="10"/>
                    <a:pt x="7" y="10"/>
                    <a:pt x="7" y="10"/>
                  </a:cubicBezTo>
                </a:path>
              </a:pathLst>
            </a:custGeom>
            <a:solidFill>
              <a:srgbClr val="FFFFFF"/>
            </a:solidFill>
            <a:ln w="9525">
              <a:noFill/>
              <a:round/>
              <a:headEnd/>
              <a:tailEnd/>
            </a:ln>
          </p:spPr>
          <p:txBody>
            <a:bodyPr/>
            <a:lstStyle/>
            <a:p>
              <a:pPr>
                <a:defRPr/>
              </a:pPr>
              <a:endParaRPr lang="en-US" dirty="0"/>
            </a:p>
          </p:txBody>
        </p:sp>
        <p:sp>
          <p:nvSpPr>
            <p:cNvPr id="244" name="Freeform 1666"/>
            <p:cNvSpPr>
              <a:spLocks/>
            </p:cNvSpPr>
            <p:nvPr userDrawn="1"/>
          </p:nvSpPr>
          <p:spPr bwMode="auto">
            <a:xfrm>
              <a:off x="335" y="254"/>
              <a:ext cx="4" cy="20"/>
            </a:xfrm>
            <a:custGeom>
              <a:avLst/>
              <a:gdLst/>
              <a:ahLst/>
              <a:cxnLst>
                <a:cxn ang="0">
                  <a:pos x="3" y="11"/>
                </a:cxn>
                <a:cxn ang="0">
                  <a:pos x="3" y="2"/>
                </a:cxn>
                <a:cxn ang="0">
                  <a:pos x="3" y="0"/>
                </a:cxn>
                <a:cxn ang="0">
                  <a:pos x="0" y="0"/>
                </a:cxn>
                <a:cxn ang="0">
                  <a:pos x="0" y="2"/>
                </a:cxn>
                <a:cxn ang="0">
                  <a:pos x="1" y="11"/>
                </a:cxn>
                <a:cxn ang="0">
                  <a:pos x="3" y="11"/>
                </a:cxn>
              </a:cxnLst>
              <a:rect l="0" t="0" r="r" b="b"/>
              <a:pathLst>
                <a:path w="3" h="11">
                  <a:moveTo>
                    <a:pt x="3" y="11"/>
                  </a:moveTo>
                  <a:cubicBezTo>
                    <a:pt x="3" y="9"/>
                    <a:pt x="3" y="4"/>
                    <a:pt x="3" y="2"/>
                  </a:cubicBezTo>
                  <a:cubicBezTo>
                    <a:pt x="3" y="1"/>
                    <a:pt x="3" y="1"/>
                    <a:pt x="3" y="0"/>
                  </a:cubicBezTo>
                  <a:cubicBezTo>
                    <a:pt x="0" y="0"/>
                    <a:pt x="0" y="0"/>
                    <a:pt x="0" y="0"/>
                  </a:cubicBezTo>
                  <a:cubicBezTo>
                    <a:pt x="0" y="1"/>
                    <a:pt x="0" y="1"/>
                    <a:pt x="0" y="2"/>
                  </a:cubicBezTo>
                  <a:cubicBezTo>
                    <a:pt x="0" y="4"/>
                    <a:pt x="1" y="9"/>
                    <a:pt x="1" y="11"/>
                  </a:cubicBezTo>
                  <a:cubicBezTo>
                    <a:pt x="3" y="11"/>
                    <a:pt x="3" y="11"/>
                    <a:pt x="3" y="11"/>
                  </a:cubicBezTo>
                </a:path>
              </a:pathLst>
            </a:custGeom>
            <a:solidFill>
              <a:srgbClr val="FFFFFF"/>
            </a:solidFill>
            <a:ln w="9525">
              <a:noFill/>
              <a:round/>
              <a:headEnd/>
              <a:tailEnd/>
            </a:ln>
          </p:spPr>
          <p:txBody>
            <a:bodyPr/>
            <a:lstStyle/>
            <a:p>
              <a:pPr>
                <a:defRPr/>
              </a:pPr>
              <a:endParaRPr lang="en-US" dirty="0"/>
            </a:p>
          </p:txBody>
        </p:sp>
        <p:sp>
          <p:nvSpPr>
            <p:cNvPr id="245" name="Freeform 1667"/>
            <p:cNvSpPr>
              <a:spLocks/>
            </p:cNvSpPr>
            <p:nvPr userDrawn="1"/>
          </p:nvSpPr>
          <p:spPr bwMode="auto">
            <a:xfrm>
              <a:off x="351" y="250"/>
              <a:ext cx="32" cy="26"/>
            </a:xfrm>
            <a:custGeom>
              <a:avLst/>
              <a:gdLst/>
              <a:ahLst/>
              <a:cxnLst>
                <a:cxn ang="0">
                  <a:pos x="2" y="13"/>
                </a:cxn>
                <a:cxn ang="0">
                  <a:pos x="9" y="4"/>
                </a:cxn>
                <a:cxn ang="0">
                  <a:pos x="14" y="2"/>
                </a:cxn>
                <a:cxn ang="0">
                  <a:pos x="15" y="3"/>
                </a:cxn>
                <a:cxn ang="0">
                  <a:pos x="16" y="0"/>
                </a:cxn>
                <a:cxn ang="0">
                  <a:pos x="14" y="0"/>
                </a:cxn>
                <a:cxn ang="0">
                  <a:pos x="8" y="2"/>
                </a:cxn>
                <a:cxn ang="0">
                  <a:pos x="0" y="12"/>
                </a:cxn>
                <a:cxn ang="0">
                  <a:pos x="2" y="13"/>
                </a:cxn>
              </a:cxnLst>
              <a:rect l="0" t="0" r="r" b="b"/>
              <a:pathLst>
                <a:path w="16" h="13">
                  <a:moveTo>
                    <a:pt x="2" y="13"/>
                  </a:moveTo>
                  <a:cubicBezTo>
                    <a:pt x="5" y="9"/>
                    <a:pt x="7" y="6"/>
                    <a:pt x="9" y="4"/>
                  </a:cubicBezTo>
                  <a:cubicBezTo>
                    <a:pt x="11" y="3"/>
                    <a:pt x="13" y="2"/>
                    <a:pt x="14" y="2"/>
                  </a:cubicBezTo>
                  <a:cubicBezTo>
                    <a:pt x="15" y="2"/>
                    <a:pt x="15" y="2"/>
                    <a:pt x="15" y="3"/>
                  </a:cubicBezTo>
                  <a:cubicBezTo>
                    <a:pt x="16" y="0"/>
                    <a:pt x="16" y="0"/>
                    <a:pt x="16" y="0"/>
                  </a:cubicBezTo>
                  <a:cubicBezTo>
                    <a:pt x="15" y="0"/>
                    <a:pt x="15" y="0"/>
                    <a:pt x="14" y="0"/>
                  </a:cubicBezTo>
                  <a:cubicBezTo>
                    <a:pt x="12" y="0"/>
                    <a:pt x="10" y="1"/>
                    <a:pt x="8" y="2"/>
                  </a:cubicBezTo>
                  <a:cubicBezTo>
                    <a:pt x="5" y="4"/>
                    <a:pt x="3" y="7"/>
                    <a:pt x="0" y="12"/>
                  </a:cubicBezTo>
                  <a:cubicBezTo>
                    <a:pt x="2" y="13"/>
                    <a:pt x="2" y="13"/>
                    <a:pt x="2" y="13"/>
                  </a:cubicBezTo>
                </a:path>
              </a:pathLst>
            </a:custGeom>
            <a:solidFill>
              <a:srgbClr val="FFFFFF"/>
            </a:solidFill>
            <a:ln w="9525">
              <a:noFill/>
              <a:round/>
              <a:headEnd/>
              <a:tailEnd/>
            </a:ln>
          </p:spPr>
          <p:txBody>
            <a:bodyPr/>
            <a:lstStyle/>
            <a:p>
              <a:pPr>
                <a:defRPr/>
              </a:pPr>
              <a:endParaRPr lang="en-US" dirty="0"/>
            </a:p>
          </p:txBody>
        </p:sp>
        <p:sp>
          <p:nvSpPr>
            <p:cNvPr id="246" name="Freeform 1668"/>
            <p:cNvSpPr>
              <a:spLocks/>
            </p:cNvSpPr>
            <p:nvPr userDrawn="1"/>
          </p:nvSpPr>
          <p:spPr bwMode="auto">
            <a:xfrm>
              <a:off x="343" y="248"/>
              <a:ext cx="12" cy="28"/>
            </a:xfrm>
            <a:custGeom>
              <a:avLst/>
              <a:gdLst/>
              <a:ahLst/>
              <a:cxnLst>
                <a:cxn ang="0">
                  <a:pos x="3" y="14"/>
                </a:cxn>
                <a:cxn ang="0">
                  <a:pos x="6" y="4"/>
                </a:cxn>
                <a:cxn ang="0">
                  <a:pos x="7" y="3"/>
                </a:cxn>
                <a:cxn ang="0">
                  <a:pos x="7" y="3"/>
                </a:cxn>
                <a:cxn ang="0">
                  <a:pos x="7" y="0"/>
                </a:cxn>
                <a:cxn ang="0">
                  <a:pos x="5" y="1"/>
                </a:cxn>
                <a:cxn ang="0">
                  <a:pos x="3" y="5"/>
                </a:cxn>
                <a:cxn ang="0">
                  <a:pos x="0" y="13"/>
                </a:cxn>
                <a:cxn ang="0">
                  <a:pos x="3" y="14"/>
                </a:cxn>
              </a:cxnLst>
              <a:rect l="0" t="0" r="r" b="b"/>
              <a:pathLst>
                <a:path w="7" h="14">
                  <a:moveTo>
                    <a:pt x="3" y="14"/>
                  </a:moveTo>
                  <a:cubicBezTo>
                    <a:pt x="4" y="8"/>
                    <a:pt x="5" y="6"/>
                    <a:pt x="6" y="4"/>
                  </a:cubicBezTo>
                  <a:cubicBezTo>
                    <a:pt x="6" y="4"/>
                    <a:pt x="6" y="3"/>
                    <a:pt x="7" y="3"/>
                  </a:cubicBezTo>
                  <a:cubicBezTo>
                    <a:pt x="7" y="3"/>
                    <a:pt x="7" y="3"/>
                    <a:pt x="7" y="3"/>
                  </a:cubicBezTo>
                  <a:cubicBezTo>
                    <a:pt x="7" y="0"/>
                    <a:pt x="7" y="0"/>
                    <a:pt x="7" y="0"/>
                  </a:cubicBezTo>
                  <a:cubicBezTo>
                    <a:pt x="7" y="1"/>
                    <a:pt x="6" y="1"/>
                    <a:pt x="5" y="1"/>
                  </a:cubicBezTo>
                  <a:cubicBezTo>
                    <a:pt x="4" y="2"/>
                    <a:pt x="4" y="3"/>
                    <a:pt x="3" y="5"/>
                  </a:cubicBezTo>
                  <a:cubicBezTo>
                    <a:pt x="2" y="6"/>
                    <a:pt x="1" y="9"/>
                    <a:pt x="0" y="13"/>
                  </a:cubicBezTo>
                  <a:cubicBezTo>
                    <a:pt x="3" y="14"/>
                    <a:pt x="3" y="14"/>
                    <a:pt x="3" y="14"/>
                  </a:cubicBezTo>
                </a:path>
              </a:pathLst>
            </a:custGeom>
            <a:solidFill>
              <a:srgbClr val="FFFFFF"/>
            </a:solidFill>
            <a:ln w="9525">
              <a:noFill/>
              <a:round/>
              <a:headEnd/>
              <a:tailEnd/>
            </a:ln>
          </p:spPr>
          <p:txBody>
            <a:bodyPr/>
            <a:lstStyle/>
            <a:p>
              <a:pPr>
                <a:defRPr/>
              </a:pPr>
              <a:endParaRPr lang="en-US" dirty="0"/>
            </a:p>
          </p:txBody>
        </p:sp>
        <p:sp>
          <p:nvSpPr>
            <p:cNvPr id="247" name="Freeform 1669"/>
            <p:cNvSpPr>
              <a:spLocks/>
            </p:cNvSpPr>
            <p:nvPr userDrawn="1"/>
          </p:nvSpPr>
          <p:spPr bwMode="auto">
            <a:xfrm>
              <a:off x="319" y="306"/>
              <a:ext cx="16" cy="43"/>
            </a:xfrm>
            <a:custGeom>
              <a:avLst/>
              <a:gdLst/>
              <a:ahLst/>
              <a:cxnLst>
                <a:cxn ang="0">
                  <a:pos x="3" y="1"/>
                </a:cxn>
                <a:cxn ang="0">
                  <a:pos x="4" y="1"/>
                </a:cxn>
                <a:cxn ang="0">
                  <a:pos x="4" y="1"/>
                </a:cxn>
                <a:cxn ang="0">
                  <a:pos x="4" y="2"/>
                </a:cxn>
                <a:cxn ang="0">
                  <a:pos x="5" y="2"/>
                </a:cxn>
                <a:cxn ang="0">
                  <a:pos x="5" y="1"/>
                </a:cxn>
                <a:cxn ang="0">
                  <a:pos x="6" y="5"/>
                </a:cxn>
                <a:cxn ang="0">
                  <a:pos x="6" y="5"/>
                </a:cxn>
                <a:cxn ang="0">
                  <a:pos x="7" y="6"/>
                </a:cxn>
                <a:cxn ang="0">
                  <a:pos x="7" y="6"/>
                </a:cxn>
                <a:cxn ang="0">
                  <a:pos x="8" y="9"/>
                </a:cxn>
                <a:cxn ang="0">
                  <a:pos x="7" y="10"/>
                </a:cxn>
                <a:cxn ang="0">
                  <a:pos x="7" y="10"/>
                </a:cxn>
                <a:cxn ang="0">
                  <a:pos x="7" y="11"/>
                </a:cxn>
                <a:cxn ang="0">
                  <a:pos x="8" y="11"/>
                </a:cxn>
                <a:cxn ang="0">
                  <a:pos x="6" y="13"/>
                </a:cxn>
                <a:cxn ang="0">
                  <a:pos x="6" y="14"/>
                </a:cxn>
                <a:cxn ang="0">
                  <a:pos x="6" y="14"/>
                </a:cxn>
                <a:cxn ang="0">
                  <a:pos x="6" y="15"/>
                </a:cxn>
                <a:cxn ang="0">
                  <a:pos x="6" y="14"/>
                </a:cxn>
                <a:cxn ang="0">
                  <a:pos x="5" y="16"/>
                </a:cxn>
                <a:cxn ang="0">
                  <a:pos x="5" y="16"/>
                </a:cxn>
                <a:cxn ang="0">
                  <a:pos x="4" y="21"/>
                </a:cxn>
                <a:cxn ang="0">
                  <a:pos x="2" y="17"/>
                </a:cxn>
                <a:cxn ang="0">
                  <a:pos x="2" y="17"/>
                </a:cxn>
                <a:cxn ang="0">
                  <a:pos x="2" y="12"/>
                </a:cxn>
                <a:cxn ang="0">
                  <a:pos x="2" y="12"/>
                </a:cxn>
                <a:cxn ang="0">
                  <a:pos x="2" y="12"/>
                </a:cxn>
                <a:cxn ang="0">
                  <a:pos x="1" y="12"/>
                </a:cxn>
                <a:cxn ang="0">
                  <a:pos x="1" y="12"/>
                </a:cxn>
                <a:cxn ang="0">
                  <a:pos x="0" y="8"/>
                </a:cxn>
                <a:cxn ang="0">
                  <a:pos x="2" y="2"/>
                </a:cxn>
                <a:cxn ang="0">
                  <a:pos x="3" y="1"/>
                </a:cxn>
                <a:cxn ang="0">
                  <a:pos x="3" y="1"/>
                </a:cxn>
                <a:cxn ang="0">
                  <a:pos x="3" y="1"/>
                </a:cxn>
              </a:cxnLst>
              <a:rect l="0" t="0" r="r" b="b"/>
              <a:pathLst>
                <a:path w="8" h="21">
                  <a:moveTo>
                    <a:pt x="3" y="1"/>
                  </a:moveTo>
                  <a:cubicBezTo>
                    <a:pt x="3" y="1"/>
                    <a:pt x="3" y="1"/>
                    <a:pt x="4" y="1"/>
                  </a:cubicBezTo>
                  <a:cubicBezTo>
                    <a:pt x="4" y="0"/>
                    <a:pt x="4" y="2"/>
                    <a:pt x="4" y="1"/>
                  </a:cubicBezTo>
                  <a:cubicBezTo>
                    <a:pt x="4" y="1"/>
                    <a:pt x="4" y="2"/>
                    <a:pt x="4" y="2"/>
                  </a:cubicBezTo>
                  <a:cubicBezTo>
                    <a:pt x="4" y="2"/>
                    <a:pt x="5" y="2"/>
                    <a:pt x="5" y="2"/>
                  </a:cubicBezTo>
                  <a:cubicBezTo>
                    <a:pt x="5" y="1"/>
                    <a:pt x="5" y="1"/>
                    <a:pt x="5" y="1"/>
                  </a:cubicBezTo>
                  <a:cubicBezTo>
                    <a:pt x="5" y="1"/>
                    <a:pt x="6" y="4"/>
                    <a:pt x="6" y="5"/>
                  </a:cubicBezTo>
                  <a:cubicBezTo>
                    <a:pt x="6" y="5"/>
                    <a:pt x="7" y="5"/>
                    <a:pt x="6" y="5"/>
                  </a:cubicBezTo>
                  <a:cubicBezTo>
                    <a:pt x="7" y="6"/>
                    <a:pt x="7" y="6"/>
                    <a:pt x="7" y="6"/>
                  </a:cubicBezTo>
                  <a:cubicBezTo>
                    <a:pt x="7" y="6"/>
                    <a:pt x="7" y="6"/>
                    <a:pt x="7" y="6"/>
                  </a:cubicBezTo>
                  <a:cubicBezTo>
                    <a:pt x="7" y="6"/>
                    <a:pt x="6" y="11"/>
                    <a:pt x="8" y="9"/>
                  </a:cubicBezTo>
                  <a:cubicBezTo>
                    <a:pt x="8" y="10"/>
                    <a:pt x="8" y="10"/>
                    <a:pt x="7" y="10"/>
                  </a:cubicBezTo>
                  <a:cubicBezTo>
                    <a:pt x="6" y="10"/>
                    <a:pt x="7" y="10"/>
                    <a:pt x="7" y="10"/>
                  </a:cubicBezTo>
                  <a:cubicBezTo>
                    <a:pt x="7" y="11"/>
                    <a:pt x="7" y="11"/>
                    <a:pt x="7" y="11"/>
                  </a:cubicBezTo>
                  <a:cubicBezTo>
                    <a:pt x="7" y="10"/>
                    <a:pt x="8" y="10"/>
                    <a:pt x="8" y="11"/>
                  </a:cubicBezTo>
                  <a:cubicBezTo>
                    <a:pt x="7" y="11"/>
                    <a:pt x="8" y="13"/>
                    <a:pt x="6" y="13"/>
                  </a:cubicBezTo>
                  <a:cubicBezTo>
                    <a:pt x="7" y="13"/>
                    <a:pt x="7" y="14"/>
                    <a:pt x="6" y="14"/>
                  </a:cubicBezTo>
                  <a:cubicBezTo>
                    <a:pt x="6" y="14"/>
                    <a:pt x="6" y="14"/>
                    <a:pt x="6" y="14"/>
                  </a:cubicBezTo>
                  <a:cubicBezTo>
                    <a:pt x="6" y="15"/>
                    <a:pt x="6" y="15"/>
                    <a:pt x="6" y="15"/>
                  </a:cubicBezTo>
                  <a:cubicBezTo>
                    <a:pt x="6" y="14"/>
                    <a:pt x="6" y="14"/>
                    <a:pt x="6" y="14"/>
                  </a:cubicBezTo>
                  <a:cubicBezTo>
                    <a:pt x="6" y="15"/>
                    <a:pt x="5" y="16"/>
                    <a:pt x="5" y="16"/>
                  </a:cubicBezTo>
                  <a:cubicBezTo>
                    <a:pt x="5" y="16"/>
                    <a:pt x="5" y="16"/>
                    <a:pt x="5" y="16"/>
                  </a:cubicBezTo>
                  <a:cubicBezTo>
                    <a:pt x="5" y="18"/>
                    <a:pt x="5" y="20"/>
                    <a:pt x="4" y="21"/>
                  </a:cubicBezTo>
                  <a:cubicBezTo>
                    <a:pt x="3" y="21"/>
                    <a:pt x="2" y="17"/>
                    <a:pt x="2" y="17"/>
                  </a:cubicBezTo>
                  <a:cubicBezTo>
                    <a:pt x="2" y="17"/>
                    <a:pt x="2" y="17"/>
                    <a:pt x="2" y="17"/>
                  </a:cubicBezTo>
                  <a:cubicBezTo>
                    <a:pt x="1" y="16"/>
                    <a:pt x="1" y="13"/>
                    <a:pt x="2" y="12"/>
                  </a:cubicBezTo>
                  <a:cubicBezTo>
                    <a:pt x="2" y="12"/>
                    <a:pt x="2" y="12"/>
                    <a:pt x="2" y="12"/>
                  </a:cubicBezTo>
                  <a:cubicBezTo>
                    <a:pt x="2" y="12"/>
                    <a:pt x="2" y="12"/>
                    <a:pt x="2" y="12"/>
                  </a:cubicBezTo>
                  <a:cubicBezTo>
                    <a:pt x="1" y="12"/>
                    <a:pt x="1" y="12"/>
                    <a:pt x="1" y="12"/>
                  </a:cubicBezTo>
                  <a:cubicBezTo>
                    <a:pt x="1" y="10"/>
                    <a:pt x="1" y="12"/>
                    <a:pt x="1" y="12"/>
                  </a:cubicBezTo>
                  <a:cubicBezTo>
                    <a:pt x="1" y="11"/>
                    <a:pt x="1" y="9"/>
                    <a:pt x="0" y="8"/>
                  </a:cubicBezTo>
                  <a:cubicBezTo>
                    <a:pt x="0" y="10"/>
                    <a:pt x="0" y="0"/>
                    <a:pt x="2" y="2"/>
                  </a:cubicBezTo>
                  <a:cubicBezTo>
                    <a:pt x="2" y="4"/>
                    <a:pt x="3" y="1"/>
                    <a:pt x="3" y="1"/>
                  </a:cubicBezTo>
                  <a:cubicBezTo>
                    <a:pt x="3" y="1"/>
                    <a:pt x="3" y="1"/>
                    <a:pt x="3" y="1"/>
                  </a:cubicBezTo>
                  <a:cubicBezTo>
                    <a:pt x="3" y="1"/>
                    <a:pt x="3" y="1"/>
                    <a:pt x="3" y="1"/>
                  </a:cubicBezTo>
                </a:path>
              </a:pathLst>
            </a:custGeom>
            <a:solidFill>
              <a:srgbClr val="FFFFFF"/>
            </a:solidFill>
            <a:ln w="9525">
              <a:noFill/>
              <a:round/>
              <a:headEnd/>
              <a:tailEnd/>
            </a:ln>
          </p:spPr>
          <p:txBody>
            <a:bodyPr/>
            <a:lstStyle/>
            <a:p>
              <a:pPr>
                <a:defRPr/>
              </a:pPr>
              <a:endParaRPr lang="en-US" dirty="0"/>
            </a:p>
          </p:txBody>
        </p:sp>
        <p:sp>
          <p:nvSpPr>
            <p:cNvPr id="248" name="Freeform 1670"/>
            <p:cNvSpPr>
              <a:spLocks/>
            </p:cNvSpPr>
            <p:nvPr userDrawn="1"/>
          </p:nvSpPr>
          <p:spPr bwMode="auto">
            <a:xfrm>
              <a:off x="261" y="339"/>
              <a:ext cx="4"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defRPr/>
              </a:pPr>
              <a:endParaRPr lang="en-US" dirty="0"/>
            </a:p>
          </p:txBody>
        </p:sp>
        <p:sp>
          <p:nvSpPr>
            <p:cNvPr id="249" name="Freeform 1671"/>
            <p:cNvSpPr>
              <a:spLocks/>
            </p:cNvSpPr>
            <p:nvPr userDrawn="1"/>
          </p:nvSpPr>
          <p:spPr bwMode="auto">
            <a:xfrm>
              <a:off x="261" y="341"/>
              <a:ext cx="4" cy="4"/>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solidFill>
              <a:srgbClr val="000000"/>
            </a:solidFill>
            <a:ln w="9525">
              <a:noFill/>
              <a:round/>
              <a:headEnd/>
              <a:tailEnd/>
            </a:ln>
          </p:spPr>
          <p:txBody>
            <a:bodyPr/>
            <a:lstStyle/>
            <a:p>
              <a:pPr>
                <a:defRPr/>
              </a:pPr>
              <a:endParaRPr lang="en-US" dirty="0"/>
            </a:p>
          </p:txBody>
        </p:sp>
        <p:sp>
          <p:nvSpPr>
            <p:cNvPr id="250" name="Freeform 1672"/>
            <p:cNvSpPr>
              <a:spLocks/>
            </p:cNvSpPr>
            <p:nvPr userDrawn="1"/>
          </p:nvSpPr>
          <p:spPr bwMode="auto">
            <a:xfrm>
              <a:off x="465" y="35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defRPr/>
              </a:pPr>
              <a:endParaRPr lang="en-US" dirty="0"/>
            </a:p>
          </p:txBody>
        </p:sp>
        <p:sp>
          <p:nvSpPr>
            <p:cNvPr id="251" name="Freeform 1673"/>
            <p:cNvSpPr>
              <a:spLocks/>
            </p:cNvSpPr>
            <p:nvPr userDrawn="1"/>
          </p:nvSpPr>
          <p:spPr bwMode="auto">
            <a:xfrm>
              <a:off x="457" y="337"/>
              <a:ext cx="10" cy="34"/>
            </a:xfrm>
            <a:custGeom>
              <a:avLst/>
              <a:gdLst/>
              <a:ahLst/>
              <a:cxnLst>
                <a:cxn ang="0">
                  <a:pos x="4" y="2"/>
                </a:cxn>
                <a:cxn ang="0">
                  <a:pos x="3" y="2"/>
                </a:cxn>
                <a:cxn ang="0">
                  <a:pos x="3" y="1"/>
                </a:cxn>
                <a:cxn ang="0">
                  <a:pos x="2" y="4"/>
                </a:cxn>
                <a:cxn ang="0">
                  <a:pos x="2" y="4"/>
                </a:cxn>
                <a:cxn ang="0">
                  <a:pos x="2" y="7"/>
                </a:cxn>
                <a:cxn ang="0">
                  <a:pos x="1" y="6"/>
                </a:cxn>
                <a:cxn ang="0">
                  <a:pos x="0" y="11"/>
                </a:cxn>
                <a:cxn ang="0">
                  <a:pos x="0" y="13"/>
                </a:cxn>
                <a:cxn ang="0">
                  <a:pos x="0" y="13"/>
                </a:cxn>
                <a:cxn ang="0">
                  <a:pos x="0" y="17"/>
                </a:cxn>
                <a:cxn ang="0">
                  <a:pos x="3" y="11"/>
                </a:cxn>
                <a:cxn ang="0">
                  <a:pos x="3" y="12"/>
                </a:cxn>
                <a:cxn ang="0">
                  <a:pos x="4" y="10"/>
                </a:cxn>
                <a:cxn ang="0">
                  <a:pos x="3" y="11"/>
                </a:cxn>
                <a:cxn ang="0">
                  <a:pos x="4" y="11"/>
                </a:cxn>
                <a:cxn ang="0">
                  <a:pos x="4" y="11"/>
                </a:cxn>
                <a:cxn ang="0">
                  <a:pos x="4" y="12"/>
                </a:cxn>
                <a:cxn ang="0">
                  <a:pos x="4" y="12"/>
                </a:cxn>
                <a:cxn ang="0">
                  <a:pos x="4" y="11"/>
                </a:cxn>
                <a:cxn ang="0">
                  <a:pos x="4" y="11"/>
                </a:cxn>
                <a:cxn ang="0">
                  <a:pos x="4" y="11"/>
                </a:cxn>
                <a:cxn ang="0">
                  <a:pos x="4" y="11"/>
                </a:cxn>
                <a:cxn ang="0">
                  <a:pos x="4" y="11"/>
                </a:cxn>
                <a:cxn ang="0">
                  <a:pos x="5" y="8"/>
                </a:cxn>
                <a:cxn ang="0">
                  <a:pos x="4" y="0"/>
                </a:cxn>
                <a:cxn ang="0">
                  <a:pos x="4" y="2"/>
                </a:cxn>
              </a:cxnLst>
              <a:rect l="0" t="0" r="r" b="b"/>
              <a:pathLst>
                <a:path w="5" h="17">
                  <a:moveTo>
                    <a:pt x="4" y="2"/>
                  </a:moveTo>
                  <a:cubicBezTo>
                    <a:pt x="3" y="2"/>
                    <a:pt x="3" y="2"/>
                    <a:pt x="3" y="2"/>
                  </a:cubicBezTo>
                  <a:cubicBezTo>
                    <a:pt x="3" y="2"/>
                    <a:pt x="3" y="1"/>
                    <a:pt x="3" y="1"/>
                  </a:cubicBezTo>
                  <a:cubicBezTo>
                    <a:pt x="3" y="2"/>
                    <a:pt x="3" y="3"/>
                    <a:pt x="2" y="4"/>
                  </a:cubicBezTo>
                  <a:cubicBezTo>
                    <a:pt x="2" y="4"/>
                    <a:pt x="2" y="4"/>
                    <a:pt x="2" y="4"/>
                  </a:cubicBezTo>
                  <a:cubicBezTo>
                    <a:pt x="2" y="5"/>
                    <a:pt x="2" y="6"/>
                    <a:pt x="2" y="7"/>
                  </a:cubicBezTo>
                  <a:cubicBezTo>
                    <a:pt x="1" y="6"/>
                    <a:pt x="1" y="6"/>
                    <a:pt x="1" y="6"/>
                  </a:cubicBezTo>
                  <a:cubicBezTo>
                    <a:pt x="1" y="8"/>
                    <a:pt x="0" y="10"/>
                    <a:pt x="0" y="11"/>
                  </a:cubicBezTo>
                  <a:cubicBezTo>
                    <a:pt x="0" y="12"/>
                    <a:pt x="0" y="13"/>
                    <a:pt x="0" y="13"/>
                  </a:cubicBezTo>
                  <a:cubicBezTo>
                    <a:pt x="0" y="13"/>
                    <a:pt x="0" y="13"/>
                    <a:pt x="0" y="13"/>
                  </a:cubicBezTo>
                  <a:cubicBezTo>
                    <a:pt x="0" y="14"/>
                    <a:pt x="0" y="15"/>
                    <a:pt x="0" y="17"/>
                  </a:cubicBezTo>
                  <a:cubicBezTo>
                    <a:pt x="1" y="16"/>
                    <a:pt x="2" y="12"/>
                    <a:pt x="3" y="11"/>
                  </a:cubicBezTo>
                  <a:cubicBezTo>
                    <a:pt x="3" y="11"/>
                    <a:pt x="3" y="11"/>
                    <a:pt x="3" y="12"/>
                  </a:cubicBezTo>
                  <a:cubicBezTo>
                    <a:pt x="3" y="11"/>
                    <a:pt x="4" y="10"/>
                    <a:pt x="4" y="10"/>
                  </a:cubicBezTo>
                  <a:cubicBezTo>
                    <a:pt x="4" y="10"/>
                    <a:pt x="4" y="11"/>
                    <a:pt x="3" y="11"/>
                  </a:cubicBezTo>
                  <a:cubicBezTo>
                    <a:pt x="4" y="11"/>
                    <a:pt x="4" y="11"/>
                    <a:pt x="4" y="11"/>
                  </a:cubicBezTo>
                  <a:cubicBezTo>
                    <a:pt x="4" y="11"/>
                    <a:pt x="4" y="11"/>
                    <a:pt x="4" y="11"/>
                  </a:cubicBezTo>
                  <a:cubicBezTo>
                    <a:pt x="4" y="12"/>
                    <a:pt x="4" y="12"/>
                    <a:pt x="4" y="12"/>
                  </a:cubicBezTo>
                  <a:cubicBezTo>
                    <a:pt x="4" y="12"/>
                    <a:pt x="4" y="12"/>
                    <a:pt x="4" y="12"/>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0"/>
                    <a:pt x="5" y="9"/>
                    <a:pt x="5" y="8"/>
                  </a:cubicBezTo>
                  <a:cubicBezTo>
                    <a:pt x="5" y="5"/>
                    <a:pt x="4" y="2"/>
                    <a:pt x="4" y="0"/>
                  </a:cubicBezTo>
                  <a:cubicBezTo>
                    <a:pt x="4" y="0"/>
                    <a:pt x="4" y="1"/>
                    <a:pt x="4" y="2"/>
                  </a:cubicBezTo>
                  <a:close/>
                </a:path>
              </a:pathLst>
            </a:custGeom>
            <a:solidFill>
              <a:srgbClr val="FFFFFF"/>
            </a:solidFill>
            <a:ln w="9525">
              <a:noFill/>
              <a:round/>
              <a:headEnd/>
              <a:tailEnd/>
            </a:ln>
          </p:spPr>
          <p:txBody>
            <a:bodyPr/>
            <a:lstStyle/>
            <a:p>
              <a:pPr>
                <a:defRPr/>
              </a:pPr>
              <a:endParaRPr lang="en-US" dirty="0"/>
            </a:p>
          </p:txBody>
        </p:sp>
        <p:sp>
          <p:nvSpPr>
            <p:cNvPr id="252" name="Freeform 1674"/>
            <p:cNvSpPr>
              <a:spLocks/>
            </p:cNvSpPr>
            <p:nvPr userDrawn="1"/>
          </p:nvSpPr>
          <p:spPr bwMode="auto">
            <a:xfrm>
              <a:off x="465" y="35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p:spPr>
          <p:txBody>
            <a:bodyPr/>
            <a:lstStyle/>
            <a:p>
              <a:pPr>
                <a:defRPr/>
              </a:pPr>
              <a:endParaRPr lang="en-US" dirty="0"/>
            </a:p>
          </p:txBody>
        </p:sp>
        <p:sp>
          <p:nvSpPr>
            <p:cNvPr id="253" name="Freeform 1675"/>
            <p:cNvSpPr>
              <a:spLocks/>
            </p:cNvSpPr>
            <p:nvPr userDrawn="1"/>
          </p:nvSpPr>
          <p:spPr bwMode="auto">
            <a:xfrm>
              <a:off x="459" y="328"/>
              <a:ext cx="6" cy="6"/>
            </a:xfrm>
            <a:custGeom>
              <a:avLst/>
              <a:gdLst/>
              <a:ahLst/>
              <a:cxnLst>
                <a:cxn ang="0">
                  <a:pos x="1" y="2"/>
                </a:cxn>
                <a:cxn ang="0">
                  <a:pos x="1" y="1"/>
                </a:cxn>
                <a:cxn ang="0">
                  <a:pos x="0" y="2"/>
                </a:cxn>
                <a:cxn ang="0">
                  <a:pos x="1" y="2"/>
                </a:cxn>
                <a:cxn ang="0">
                  <a:pos x="1" y="2"/>
                </a:cxn>
                <a:cxn ang="0">
                  <a:pos x="1" y="2"/>
                </a:cxn>
                <a:cxn ang="0">
                  <a:pos x="1" y="3"/>
                </a:cxn>
                <a:cxn ang="0">
                  <a:pos x="2" y="3"/>
                </a:cxn>
                <a:cxn ang="0">
                  <a:pos x="2" y="2"/>
                </a:cxn>
                <a:cxn ang="0">
                  <a:pos x="3" y="3"/>
                </a:cxn>
                <a:cxn ang="0">
                  <a:pos x="3" y="2"/>
                </a:cxn>
                <a:cxn ang="0">
                  <a:pos x="2" y="0"/>
                </a:cxn>
                <a:cxn ang="0">
                  <a:pos x="1" y="2"/>
                </a:cxn>
              </a:cxnLst>
              <a:rect l="0" t="0" r="r" b="b"/>
              <a:pathLst>
                <a:path w="3" h="3">
                  <a:moveTo>
                    <a:pt x="1" y="2"/>
                  </a:moveTo>
                  <a:cubicBezTo>
                    <a:pt x="1" y="1"/>
                    <a:pt x="1" y="1"/>
                    <a:pt x="1" y="1"/>
                  </a:cubicBezTo>
                  <a:cubicBezTo>
                    <a:pt x="0" y="1"/>
                    <a:pt x="0" y="2"/>
                    <a:pt x="0" y="2"/>
                  </a:cubicBezTo>
                  <a:cubicBezTo>
                    <a:pt x="1" y="2"/>
                    <a:pt x="1" y="2"/>
                    <a:pt x="1" y="2"/>
                  </a:cubicBezTo>
                  <a:cubicBezTo>
                    <a:pt x="1" y="2"/>
                    <a:pt x="1" y="2"/>
                    <a:pt x="1" y="2"/>
                  </a:cubicBezTo>
                  <a:cubicBezTo>
                    <a:pt x="1" y="2"/>
                    <a:pt x="1" y="2"/>
                    <a:pt x="1" y="2"/>
                  </a:cubicBezTo>
                  <a:cubicBezTo>
                    <a:pt x="1" y="3"/>
                    <a:pt x="1" y="3"/>
                    <a:pt x="1" y="3"/>
                  </a:cubicBezTo>
                  <a:cubicBezTo>
                    <a:pt x="1" y="2"/>
                    <a:pt x="2" y="2"/>
                    <a:pt x="2" y="3"/>
                  </a:cubicBezTo>
                  <a:cubicBezTo>
                    <a:pt x="2" y="2"/>
                    <a:pt x="2" y="2"/>
                    <a:pt x="2" y="2"/>
                  </a:cubicBezTo>
                  <a:cubicBezTo>
                    <a:pt x="3" y="3"/>
                    <a:pt x="3" y="3"/>
                    <a:pt x="3" y="3"/>
                  </a:cubicBezTo>
                  <a:cubicBezTo>
                    <a:pt x="3" y="2"/>
                    <a:pt x="3" y="2"/>
                    <a:pt x="3" y="2"/>
                  </a:cubicBezTo>
                  <a:cubicBezTo>
                    <a:pt x="2" y="1"/>
                    <a:pt x="2" y="1"/>
                    <a:pt x="2" y="0"/>
                  </a:cubicBezTo>
                  <a:cubicBezTo>
                    <a:pt x="2" y="0"/>
                    <a:pt x="1" y="1"/>
                    <a:pt x="1" y="2"/>
                  </a:cubicBezTo>
                  <a:close/>
                </a:path>
              </a:pathLst>
            </a:custGeom>
            <a:solidFill>
              <a:srgbClr val="FFFFFF"/>
            </a:solidFill>
            <a:ln w="9525">
              <a:noFill/>
              <a:round/>
              <a:headEnd/>
              <a:tailEnd/>
            </a:ln>
          </p:spPr>
          <p:txBody>
            <a:bodyPr/>
            <a:lstStyle/>
            <a:p>
              <a:pPr>
                <a:defRPr/>
              </a:pPr>
              <a:endParaRPr lang="en-US" dirty="0"/>
            </a:p>
          </p:txBody>
        </p:sp>
        <p:sp>
          <p:nvSpPr>
            <p:cNvPr id="254" name="Freeform 1676"/>
            <p:cNvSpPr>
              <a:spLocks/>
            </p:cNvSpPr>
            <p:nvPr userDrawn="1"/>
          </p:nvSpPr>
          <p:spPr bwMode="auto">
            <a:xfrm>
              <a:off x="459" y="328"/>
              <a:ext cx="6" cy="6"/>
            </a:xfrm>
            <a:custGeom>
              <a:avLst/>
              <a:gdLst/>
              <a:ahLst/>
              <a:cxnLst>
                <a:cxn ang="0">
                  <a:pos x="1" y="2"/>
                </a:cxn>
                <a:cxn ang="0">
                  <a:pos x="1" y="1"/>
                </a:cxn>
                <a:cxn ang="0">
                  <a:pos x="0" y="2"/>
                </a:cxn>
                <a:cxn ang="0">
                  <a:pos x="0" y="2"/>
                </a:cxn>
                <a:cxn ang="0">
                  <a:pos x="1" y="2"/>
                </a:cxn>
                <a:cxn ang="0">
                  <a:pos x="1" y="2"/>
                </a:cxn>
                <a:cxn ang="0">
                  <a:pos x="1" y="2"/>
                </a:cxn>
                <a:cxn ang="0">
                  <a:pos x="1" y="3"/>
                </a:cxn>
                <a:cxn ang="0">
                  <a:pos x="1" y="3"/>
                </a:cxn>
                <a:cxn ang="0">
                  <a:pos x="2" y="3"/>
                </a:cxn>
                <a:cxn ang="0">
                  <a:pos x="2" y="3"/>
                </a:cxn>
                <a:cxn ang="0">
                  <a:pos x="3" y="2"/>
                </a:cxn>
                <a:cxn ang="0">
                  <a:pos x="2" y="3"/>
                </a:cxn>
                <a:cxn ang="0">
                  <a:pos x="3" y="3"/>
                </a:cxn>
                <a:cxn ang="0">
                  <a:pos x="3" y="2"/>
                </a:cxn>
                <a:cxn ang="0">
                  <a:pos x="2" y="0"/>
                </a:cxn>
                <a:cxn ang="0">
                  <a:pos x="2" y="0"/>
                </a:cxn>
                <a:cxn ang="0">
                  <a:pos x="1" y="2"/>
                </a:cxn>
                <a:cxn ang="0">
                  <a:pos x="1" y="2"/>
                </a:cxn>
                <a:cxn ang="0">
                  <a:pos x="2" y="2"/>
                </a:cxn>
                <a:cxn ang="0">
                  <a:pos x="2" y="0"/>
                </a:cxn>
                <a:cxn ang="0">
                  <a:pos x="2" y="0"/>
                </a:cxn>
                <a:cxn ang="0">
                  <a:pos x="3" y="2"/>
                </a:cxn>
                <a:cxn ang="0">
                  <a:pos x="2" y="2"/>
                </a:cxn>
                <a:cxn ang="0">
                  <a:pos x="3" y="2"/>
                </a:cxn>
                <a:cxn ang="0">
                  <a:pos x="2" y="2"/>
                </a:cxn>
                <a:cxn ang="0">
                  <a:pos x="2" y="3"/>
                </a:cxn>
                <a:cxn ang="0">
                  <a:pos x="2" y="3"/>
                </a:cxn>
                <a:cxn ang="0">
                  <a:pos x="2" y="2"/>
                </a:cxn>
                <a:cxn ang="0">
                  <a:pos x="1" y="3"/>
                </a:cxn>
                <a:cxn ang="0">
                  <a:pos x="1" y="2"/>
                </a:cxn>
                <a:cxn ang="0">
                  <a:pos x="1" y="2"/>
                </a:cxn>
                <a:cxn ang="0">
                  <a:pos x="1" y="1"/>
                </a:cxn>
                <a:cxn ang="0">
                  <a:pos x="1" y="2"/>
                </a:cxn>
                <a:cxn ang="0">
                  <a:pos x="1" y="2"/>
                </a:cxn>
                <a:cxn ang="0">
                  <a:pos x="0" y="2"/>
                </a:cxn>
                <a:cxn ang="0">
                  <a:pos x="1" y="1"/>
                </a:cxn>
                <a:cxn ang="0">
                  <a:pos x="1" y="1"/>
                </a:cxn>
                <a:cxn ang="0">
                  <a:pos x="1" y="2"/>
                </a:cxn>
                <a:cxn ang="0">
                  <a:pos x="1" y="2"/>
                </a:cxn>
              </a:cxnLst>
              <a:rect l="0" t="0" r="r" b="b"/>
              <a:pathLst>
                <a:path w="3" h="3">
                  <a:moveTo>
                    <a:pt x="1" y="2"/>
                  </a:moveTo>
                  <a:cubicBezTo>
                    <a:pt x="1" y="2"/>
                    <a:pt x="1" y="2"/>
                    <a:pt x="1" y="2"/>
                  </a:cubicBezTo>
                  <a:cubicBezTo>
                    <a:pt x="1" y="1"/>
                    <a:pt x="1" y="1"/>
                    <a:pt x="1" y="1"/>
                  </a:cubicBezTo>
                  <a:cubicBezTo>
                    <a:pt x="1" y="1"/>
                    <a:pt x="1" y="1"/>
                    <a:pt x="1" y="1"/>
                  </a:cubicBezTo>
                  <a:cubicBezTo>
                    <a:pt x="1" y="1"/>
                    <a:pt x="1" y="1"/>
                    <a:pt x="1" y="1"/>
                  </a:cubicBezTo>
                  <a:cubicBezTo>
                    <a:pt x="0" y="1"/>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2"/>
                    <a:pt x="2" y="2"/>
                    <a:pt x="2" y="2"/>
                  </a:cubicBezTo>
                  <a:cubicBezTo>
                    <a:pt x="2" y="2"/>
                    <a:pt x="2" y="2"/>
                    <a:pt x="2" y="3"/>
                  </a:cubicBezTo>
                  <a:cubicBezTo>
                    <a:pt x="2" y="3"/>
                    <a:pt x="2" y="3"/>
                    <a:pt x="2" y="3"/>
                  </a:cubicBezTo>
                  <a:cubicBezTo>
                    <a:pt x="2" y="3"/>
                    <a:pt x="2" y="3"/>
                    <a:pt x="2" y="3"/>
                  </a:cubicBezTo>
                  <a:cubicBezTo>
                    <a:pt x="2" y="3"/>
                    <a:pt x="2" y="3"/>
                    <a:pt x="2" y="3"/>
                  </a:cubicBezTo>
                  <a:cubicBezTo>
                    <a:pt x="3" y="2"/>
                    <a:pt x="3" y="2"/>
                    <a:pt x="3" y="2"/>
                  </a:cubicBezTo>
                  <a:cubicBezTo>
                    <a:pt x="2" y="2"/>
                    <a:pt x="2" y="2"/>
                    <a:pt x="2" y="2"/>
                  </a:cubicBezTo>
                  <a:cubicBezTo>
                    <a:pt x="2" y="3"/>
                    <a:pt x="2" y="3"/>
                    <a:pt x="2" y="3"/>
                  </a:cubicBezTo>
                  <a:cubicBezTo>
                    <a:pt x="2" y="3"/>
                    <a:pt x="2" y="3"/>
                    <a:pt x="2" y="3"/>
                  </a:cubicBezTo>
                  <a:cubicBezTo>
                    <a:pt x="3" y="3"/>
                    <a:pt x="3" y="3"/>
                    <a:pt x="3" y="3"/>
                  </a:cubicBezTo>
                  <a:cubicBezTo>
                    <a:pt x="3" y="3"/>
                    <a:pt x="3" y="3"/>
                    <a:pt x="3" y="3"/>
                  </a:cubicBezTo>
                  <a:cubicBezTo>
                    <a:pt x="3" y="2"/>
                    <a:pt x="3" y="2"/>
                    <a:pt x="3" y="2"/>
                  </a:cubicBezTo>
                  <a:cubicBezTo>
                    <a:pt x="3" y="2"/>
                    <a:pt x="3" y="2"/>
                    <a:pt x="3" y="2"/>
                  </a:cubicBezTo>
                  <a:cubicBezTo>
                    <a:pt x="3" y="1"/>
                    <a:pt x="3" y="1"/>
                    <a:pt x="2" y="0"/>
                  </a:cubicBezTo>
                  <a:cubicBezTo>
                    <a:pt x="2" y="0"/>
                    <a:pt x="2" y="0"/>
                    <a:pt x="2" y="0"/>
                  </a:cubicBezTo>
                  <a:cubicBezTo>
                    <a:pt x="2" y="0"/>
                    <a:pt x="2" y="0"/>
                    <a:pt x="2" y="0"/>
                  </a:cubicBezTo>
                  <a:cubicBezTo>
                    <a:pt x="1" y="0"/>
                    <a:pt x="1" y="1"/>
                    <a:pt x="1" y="2"/>
                  </a:cubicBezTo>
                  <a:cubicBezTo>
                    <a:pt x="1" y="2"/>
                    <a:pt x="1" y="2"/>
                    <a:pt x="1" y="2"/>
                  </a:cubicBezTo>
                  <a:cubicBezTo>
                    <a:pt x="1" y="2"/>
                    <a:pt x="1" y="2"/>
                    <a:pt x="1" y="2"/>
                  </a:cubicBezTo>
                  <a:cubicBezTo>
                    <a:pt x="1" y="2"/>
                    <a:pt x="1" y="2"/>
                    <a:pt x="1" y="2"/>
                  </a:cubicBezTo>
                  <a:cubicBezTo>
                    <a:pt x="1" y="2"/>
                    <a:pt x="1" y="2"/>
                    <a:pt x="1" y="2"/>
                  </a:cubicBezTo>
                  <a:cubicBezTo>
                    <a:pt x="2" y="2"/>
                    <a:pt x="2" y="2"/>
                    <a:pt x="2" y="2"/>
                  </a:cubicBezTo>
                  <a:cubicBezTo>
                    <a:pt x="2" y="2"/>
                    <a:pt x="2" y="2"/>
                    <a:pt x="2" y="2"/>
                  </a:cubicBezTo>
                  <a:cubicBezTo>
                    <a:pt x="1" y="1"/>
                    <a:pt x="2" y="0"/>
                    <a:pt x="2" y="0"/>
                  </a:cubicBezTo>
                  <a:cubicBezTo>
                    <a:pt x="2" y="0"/>
                    <a:pt x="2" y="0"/>
                    <a:pt x="2" y="0"/>
                  </a:cubicBezTo>
                  <a:cubicBezTo>
                    <a:pt x="2" y="0"/>
                    <a:pt x="2" y="0"/>
                    <a:pt x="2" y="0"/>
                  </a:cubicBezTo>
                  <a:cubicBezTo>
                    <a:pt x="2" y="1"/>
                    <a:pt x="2" y="1"/>
                    <a:pt x="2" y="2"/>
                  </a:cubicBezTo>
                  <a:cubicBezTo>
                    <a:pt x="3" y="2"/>
                    <a:pt x="3" y="2"/>
                    <a:pt x="3" y="2"/>
                  </a:cubicBezTo>
                  <a:cubicBezTo>
                    <a:pt x="2" y="2"/>
                    <a:pt x="2" y="2"/>
                    <a:pt x="2" y="2"/>
                  </a:cubicBezTo>
                  <a:cubicBezTo>
                    <a:pt x="2" y="2"/>
                    <a:pt x="2" y="2"/>
                    <a:pt x="2" y="2"/>
                  </a:cubicBezTo>
                  <a:cubicBezTo>
                    <a:pt x="3" y="3"/>
                    <a:pt x="3" y="3"/>
                    <a:pt x="3" y="3"/>
                  </a:cubicBezTo>
                  <a:cubicBezTo>
                    <a:pt x="3" y="2"/>
                    <a:pt x="3" y="2"/>
                    <a:pt x="3" y="2"/>
                  </a:cubicBezTo>
                  <a:cubicBezTo>
                    <a:pt x="3" y="2"/>
                    <a:pt x="3" y="2"/>
                    <a:pt x="3" y="2"/>
                  </a:cubicBezTo>
                  <a:cubicBezTo>
                    <a:pt x="2" y="2"/>
                    <a:pt x="2" y="2"/>
                    <a:pt x="2" y="2"/>
                  </a:cubicBezTo>
                  <a:cubicBezTo>
                    <a:pt x="2" y="2"/>
                    <a:pt x="2" y="2"/>
                    <a:pt x="2" y="2"/>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1" y="2"/>
                    <a:pt x="1" y="2"/>
                    <a:pt x="1" y="2"/>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cubicBezTo>
                    <a:pt x="1" y="2"/>
                    <a:pt x="1" y="2"/>
                    <a:pt x="1" y="2"/>
                  </a:cubicBezTo>
                  <a:cubicBezTo>
                    <a:pt x="1" y="2"/>
                    <a:pt x="1" y="1"/>
                    <a:pt x="1" y="1"/>
                  </a:cubicBez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1" y="2"/>
                    <a:pt x="1" y="2"/>
                    <a:pt x="1" y="2"/>
                  </a:cubicBezTo>
                </a:path>
              </a:pathLst>
            </a:custGeom>
            <a:solidFill>
              <a:srgbClr val="FFFFFF"/>
            </a:solidFill>
            <a:ln w="9525">
              <a:noFill/>
              <a:round/>
              <a:headEnd/>
              <a:tailEnd/>
            </a:ln>
          </p:spPr>
          <p:txBody>
            <a:bodyPr/>
            <a:lstStyle/>
            <a:p>
              <a:pPr>
                <a:defRPr/>
              </a:pPr>
              <a:endParaRPr lang="en-US" dirty="0"/>
            </a:p>
          </p:txBody>
        </p:sp>
        <p:sp>
          <p:nvSpPr>
            <p:cNvPr id="255" name="Freeform 1677"/>
            <p:cNvSpPr>
              <a:spLocks/>
            </p:cNvSpPr>
            <p:nvPr userDrawn="1"/>
          </p:nvSpPr>
          <p:spPr bwMode="auto">
            <a:xfrm>
              <a:off x="295" y="304"/>
              <a:ext cx="1" cy="2"/>
            </a:xfrm>
            <a:custGeom>
              <a:avLst/>
              <a:gdLst/>
              <a:ahLst/>
              <a:cxnLst>
                <a:cxn ang="0">
                  <a:pos x="0" y="2"/>
                </a:cxn>
                <a:cxn ang="0">
                  <a:pos x="0" y="0"/>
                </a:cxn>
                <a:cxn ang="0">
                  <a:pos x="0" y="2"/>
                </a:cxn>
                <a:cxn ang="0">
                  <a:pos x="0" y="2"/>
                </a:cxn>
              </a:cxnLst>
              <a:rect l="0" t="0" r="r" b="b"/>
              <a:pathLst>
                <a:path h="2">
                  <a:moveTo>
                    <a:pt x="0" y="2"/>
                  </a:moveTo>
                  <a:lnTo>
                    <a:pt x="0" y="0"/>
                  </a:lnTo>
                  <a:lnTo>
                    <a:pt x="0" y="2"/>
                  </a:lnTo>
                  <a:lnTo>
                    <a:pt x="0" y="2"/>
                  </a:lnTo>
                  <a:close/>
                </a:path>
              </a:pathLst>
            </a:custGeom>
            <a:solidFill>
              <a:srgbClr val="000000"/>
            </a:solidFill>
            <a:ln w="9525">
              <a:noFill/>
              <a:round/>
              <a:headEnd/>
              <a:tailEnd/>
            </a:ln>
          </p:spPr>
          <p:txBody>
            <a:bodyPr/>
            <a:lstStyle/>
            <a:p>
              <a:pPr>
                <a:defRPr/>
              </a:pPr>
              <a:endParaRPr lang="en-US" dirty="0"/>
            </a:p>
          </p:txBody>
        </p:sp>
        <p:sp>
          <p:nvSpPr>
            <p:cNvPr id="256" name="Freeform 1678"/>
            <p:cNvSpPr>
              <a:spLocks noEditPoints="1"/>
            </p:cNvSpPr>
            <p:nvPr userDrawn="1"/>
          </p:nvSpPr>
          <p:spPr bwMode="auto">
            <a:xfrm>
              <a:off x="259" y="296"/>
              <a:ext cx="60" cy="105"/>
            </a:xfrm>
            <a:custGeom>
              <a:avLst/>
              <a:gdLst/>
              <a:ahLst/>
              <a:cxnLst>
                <a:cxn ang="0">
                  <a:pos x="30" y="26"/>
                </a:cxn>
                <a:cxn ang="0">
                  <a:pos x="28" y="25"/>
                </a:cxn>
                <a:cxn ang="0">
                  <a:pos x="28" y="22"/>
                </a:cxn>
                <a:cxn ang="0">
                  <a:pos x="27" y="20"/>
                </a:cxn>
                <a:cxn ang="0">
                  <a:pos x="24" y="19"/>
                </a:cxn>
                <a:cxn ang="0">
                  <a:pos x="20" y="16"/>
                </a:cxn>
                <a:cxn ang="0">
                  <a:pos x="20" y="20"/>
                </a:cxn>
                <a:cxn ang="0">
                  <a:pos x="16" y="22"/>
                </a:cxn>
                <a:cxn ang="0">
                  <a:pos x="16" y="15"/>
                </a:cxn>
                <a:cxn ang="0">
                  <a:pos x="18" y="14"/>
                </a:cxn>
                <a:cxn ang="0">
                  <a:pos x="20" y="14"/>
                </a:cxn>
                <a:cxn ang="0">
                  <a:pos x="23" y="15"/>
                </a:cxn>
                <a:cxn ang="0">
                  <a:pos x="25" y="11"/>
                </a:cxn>
                <a:cxn ang="0">
                  <a:pos x="23" y="8"/>
                </a:cxn>
                <a:cxn ang="0">
                  <a:pos x="19" y="6"/>
                </a:cxn>
                <a:cxn ang="0">
                  <a:pos x="21" y="2"/>
                </a:cxn>
                <a:cxn ang="0">
                  <a:pos x="18" y="1"/>
                </a:cxn>
                <a:cxn ang="0">
                  <a:pos x="17" y="8"/>
                </a:cxn>
                <a:cxn ang="0">
                  <a:pos x="16" y="8"/>
                </a:cxn>
                <a:cxn ang="0">
                  <a:pos x="14" y="8"/>
                </a:cxn>
                <a:cxn ang="0">
                  <a:pos x="13" y="5"/>
                </a:cxn>
                <a:cxn ang="0">
                  <a:pos x="11" y="6"/>
                </a:cxn>
                <a:cxn ang="0">
                  <a:pos x="10" y="9"/>
                </a:cxn>
                <a:cxn ang="0">
                  <a:pos x="12" y="10"/>
                </a:cxn>
                <a:cxn ang="0">
                  <a:pos x="9" y="8"/>
                </a:cxn>
                <a:cxn ang="0">
                  <a:pos x="7" y="7"/>
                </a:cxn>
                <a:cxn ang="0">
                  <a:pos x="1" y="21"/>
                </a:cxn>
                <a:cxn ang="0">
                  <a:pos x="1" y="22"/>
                </a:cxn>
                <a:cxn ang="0">
                  <a:pos x="1" y="27"/>
                </a:cxn>
                <a:cxn ang="0">
                  <a:pos x="1" y="36"/>
                </a:cxn>
                <a:cxn ang="0">
                  <a:pos x="2" y="40"/>
                </a:cxn>
                <a:cxn ang="0">
                  <a:pos x="4" y="42"/>
                </a:cxn>
                <a:cxn ang="0">
                  <a:pos x="3" y="38"/>
                </a:cxn>
                <a:cxn ang="0">
                  <a:pos x="6" y="44"/>
                </a:cxn>
                <a:cxn ang="0">
                  <a:pos x="16" y="49"/>
                </a:cxn>
                <a:cxn ang="0">
                  <a:pos x="18" y="51"/>
                </a:cxn>
                <a:cxn ang="0">
                  <a:pos x="20" y="51"/>
                </a:cxn>
                <a:cxn ang="0">
                  <a:pos x="19" y="50"/>
                </a:cxn>
                <a:cxn ang="0">
                  <a:pos x="14" y="46"/>
                </a:cxn>
                <a:cxn ang="0">
                  <a:pos x="12" y="46"/>
                </a:cxn>
                <a:cxn ang="0">
                  <a:pos x="10" y="40"/>
                </a:cxn>
                <a:cxn ang="0">
                  <a:pos x="13" y="40"/>
                </a:cxn>
                <a:cxn ang="0">
                  <a:pos x="14" y="39"/>
                </a:cxn>
                <a:cxn ang="0">
                  <a:pos x="16" y="41"/>
                </a:cxn>
                <a:cxn ang="0">
                  <a:pos x="19" y="36"/>
                </a:cxn>
                <a:cxn ang="0">
                  <a:pos x="19" y="35"/>
                </a:cxn>
                <a:cxn ang="0">
                  <a:pos x="19" y="35"/>
                </a:cxn>
                <a:cxn ang="0">
                  <a:pos x="20" y="33"/>
                </a:cxn>
                <a:cxn ang="0">
                  <a:pos x="22" y="32"/>
                </a:cxn>
                <a:cxn ang="0">
                  <a:pos x="22" y="31"/>
                </a:cxn>
                <a:cxn ang="0">
                  <a:pos x="25" y="29"/>
                </a:cxn>
                <a:cxn ang="0">
                  <a:pos x="27" y="28"/>
                </a:cxn>
                <a:cxn ang="0">
                  <a:pos x="24" y="27"/>
                </a:cxn>
                <a:cxn ang="0">
                  <a:pos x="28" y="24"/>
                </a:cxn>
                <a:cxn ang="0">
                  <a:pos x="29" y="28"/>
                </a:cxn>
                <a:cxn ang="0">
                  <a:pos x="30" y="28"/>
                </a:cxn>
                <a:cxn ang="0">
                  <a:pos x="21" y="9"/>
                </a:cxn>
                <a:cxn ang="0">
                  <a:pos x="19" y="13"/>
                </a:cxn>
                <a:cxn ang="0">
                  <a:pos x="20" y="10"/>
                </a:cxn>
                <a:cxn ang="0">
                  <a:pos x="18" y="11"/>
                </a:cxn>
              </a:cxnLst>
              <a:rect l="0" t="0" r="r" b="b"/>
              <a:pathLst>
                <a:path w="30" h="52">
                  <a:moveTo>
                    <a:pt x="30" y="27"/>
                  </a:moveTo>
                  <a:cubicBezTo>
                    <a:pt x="30" y="27"/>
                    <a:pt x="30" y="27"/>
                    <a:pt x="30" y="27"/>
                  </a:cubicBezTo>
                  <a:cubicBezTo>
                    <a:pt x="30" y="27"/>
                    <a:pt x="30" y="27"/>
                    <a:pt x="30" y="27"/>
                  </a:cubicBezTo>
                  <a:cubicBezTo>
                    <a:pt x="30" y="27"/>
                    <a:pt x="30" y="27"/>
                    <a:pt x="30" y="27"/>
                  </a:cubicBezTo>
                  <a:cubicBezTo>
                    <a:pt x="30" y="26"/>
                    <a:pt x="30" y="26"/>
                    <a:pt x="30" y="26"/>
                  </a:cubicBezTo>
                  <a:cubicBezTo>
                    <a:pt x="30" y="26"/>
                    <a:pt x="30" y="26"/>
                    <a:pt x="30" y="26"/>
                  </a:cubicBezTo>
                  <a:cubicBezTo>
                    <a:pt x="30" y="26"/>
                    <a:pt x="30" y="26"/>
                    <a:pt x="30" y="26"/>
                  </a:cubicBezTo>
                  <a:cubicBezTo>
                    <a:pt x="30" y="26"/>
                    <a:pt x="30" y="26"/>
                    <a:pt x="30" y="26"/>
                  </a:cubicBezTo>
                  <a:cubicBezTo>
                    <a:pt x="29" y="26"/>
                    <a:pt x="29" y="26"/>
                    <a:pt x="29" y="26"/>
                  </a:cubicBezTo>
                  <a:cubicBezTo>
                    <a:pt x="29" y="26"/>
                    <a:pt x="29" y="26"/>
                    <a:pt x="29" y="26"/>
                  </a:cubicBezTo>
                  <a:cubicBezTo>
                    <a:pt x="29" y="25"/>
                    <a:pt x="29" y="25"/>
                    <a:pt x="29" y="25"/>
                  </a:cubicBezTo>
                  <a:cubicBezTo>
                    <a:pt x="28" y="25"/>
                    <a:pt x="28" y="25"/>
                    <a:pt x="28" y="25"/>
                  </a:cubicBezTo>
                  <a:cubicBezTo>
                    <a:pt x="28" y="26"/>
                    <a:pt x="28" y="26"/>
                    <a:pt x="28" y="26"/>
                  </a:cubicBezTo>
                  <a:cubicBezTo>
                    <a:pt x="28" y="25"/>
                    <a:pt x="28" y="25"/>
                    <a:pt x="28" y="25"/>
                  </a:cubicBezTo>
                  <a:cubicBezTo>
                    <a:pt x="29" y="24"/>
                    <a:pt x="29" y="24"/>
                    <a:pt x="29" y="24"/>
                  </a:cubicBezTo>
                  <a:cubicBezTo>
                    <a:pt x="30" y="24"/>
                    <a:pt x="30" y="24"/>
                    <a:pt x="30" y="24"/>
                  </a:cubicBezTo>
                  <a:cubicBezTo>
                    <a:pt x="29" y="23"/>
                    <a:pt x="29" y="23"/>
                    <a:pt x="29" y="23"/>
                  </a:cubicBezTo>
                  <a:cubicBezTo>
                    <a:pt x="29" y="22"/>
                    <a:pt x="29" y="22"/>
                    <a:pt x="29" y="22"/>
                  </a:cubicBezTo>
                  <a:cubicBezTo>
                    <a:pt x="29" y="22"/>
                    <a:pt x="29" y="22"/>
                    <a:pt x="29" y="22"/>
                  </a:cubicBezTo>
                  <a:cubicBezTo>
                    <a:pt x="29" y="22"/>
                    <a:pt x="29" y="22"/>
                    <a:pt x="29" y="22"/>
                  </a:cubicBezTo>
                  <a:cubicBezTo>
                    <a:pt x="28" y="22"/>
                    <a:pt x="28" y="22"/>
                    <a:pt x="28" y="22"/>
                  </a:cubicBezTo>
                  <a:cubicBezTo>
                    <a:pt x="29" y="22"/>
                    <a:pt x="29" y="22"/>
                    <a:pt x="29" y="22"/>
                  </a:cubicBezTo>
                  <a:cubicBezTo>
                    <a:pt x="28" y="22"/>
                    <a:pt x="28" y="22"/>
                    <a:pt x="28" y="22"/>
                  </a:cubicBezTo>
                  <a:cubicBezTo>
                    <a:pt x="28" y="21"/>
                    <a:pt x="28" y="21"/>
                    <a:pt x="28" y="21"/>
                  </a:cubicBezTo>
                  <a:cubicBezTo>
                    <a:pt x="27" y="21"/>
                    <a:pt x="27" y="21"/>
                    <a:pt x="27" y="21"/>
                  </a:cubicBezTo>
                  <a:cubicBezTo>
                    <a:pt x="27" y="21"/>
                    <a:pt x="27" y="21"/>
                    <a:pt x="27" y="21"/>
                  </a:cubicBezTo>
                  <a:cubicBezTo>
                    <a:pt x="27" y="21"/>
                    <a:pt x="27" y="21"/>
                    <a:pt x="27" y="21"/>
                  </a:cubicBezTo>
                  <a:cubicBezTo>
                    <a:pt x="27" y="20"/>
                    <a:pt x="27" y="20"/>
                    <a:pt x="27" y="20"/>
                  </a:cubicBezTo>
                  <a:cubicBezTo>
                    <a:pt x="27" y="20"/>
                    <a:pt x="27" y="20"/>
                    <a:pt x="27" y="20"/>
                  </a:cubicBezTo>
                  <a:cubicBezTo>
                    <a:pt x="27" y="19"/>
                    <a:pt x="27" y="19"/>
                    <a:pt x="27" y="19"/>
                  </a:cubicBezTo>
                  <a:cubicBezTo>
                    <a:pt x="26" y="19"/>
                    <a:pt x="26" y="18"/>
                    <a:pt x="26" y="17"/>
                  </a:cubicBezTo>
                  <a:cubicBezTo>
                    <a:pt x="25" y="18"/>
                    <a:pt x="25" y="18"/>
                    <a:pt x="25" y="18"/>
                  </a:cubicBezTo>
                  <a:cubicBezTo>
                    <a:pt x="25" y="18"/>
                    <a:pt x="25" y="18"/>
                    <a:pt x="25" y="18"/>
                  </a:cubicBezTo>
                  <a:cubicBezTo>
                    <a:pt x="25" y="18"/>
                    <a:pt x="25" y="19"/>
                    <a:pt x="24" y="19"/>
                  </a:cubicBezTo>
                  <a:cubicBezTo>
                    <a:pt x="24" y="19"/>
                    <a:pt x="24" y="19"/>
                    <a:pt x="24" y="19"/>
                  </a:cubicBezTo>
                  <a:cubicBezTo>
                    <a:pt x="23" y="19"/>
                    <a:pt x="23" y="19"/>
                    <a:pt x="23" y="19"/>
                  </a:cubicBezTo>
                  <a:cubicBezTo>
                    <a:pt x="23" y="18"/>
                    <a:pt x="23" y="17"/>
                    <a:pt x="24" y="17"/>
                  </a:cubicBezTo>
                  <a:cubicBezTo>
                    <a:pt x="23" y="17"/>
                    <a:pt x="23" y="17"/>
                    <a:pt x="23" y="17"/>
                  </a:cubicBezTo>
                  <a:cubicBezTo>
                    <a:pt x="23" y="16"/>
                    <a:pt x="23" y="16"/>
                    <a:pt x="23" y="16"/>
                  </a:cubicBezTo>
                  <a:cubicBezTo>
                    <a:pt x="22" y="16"/>
                    <a:pt x="22" y="16"/>
                    <a:pt x="22" y="16"/>
                  </a:cubicBezTo>
                  <a:cubicBezTo>
                    <a:pt x="21" y="16"/>
                    <a:pt x="21" y="16"/>
                    <a:pt x="20" y="16"/>
                  </a:cubicBezTo>
                  <a:cubicBezTo>
                    <a:pt x="20" y="16"/>
                    <a:pt x="20" y="16"/>
                    <a:pt x="20" y="16"/>
                  </a:cubicBezTo>
                  <a:cubicBezTo>
                    <a:pt x="20" y="16"/>
                    <a:pt x="20" y="16"/>
                    <a:pt x="20" y="16"/>
                  </a:cubicBezTo>
                  <a:cubicBezTo>
                    <a:pt x="20" y="16"/>
                    <a:pt x="20" y="16"/>
                    <a:pt x="20" y="16"/>
                  </a:cubicBezTo>
                  <a:cubicBezTo>
                    <a:pt x="20" y="17"/>
                    <a:pt x="20" y="17"/>
                    <a:pt x="20" y="17"/>
                  </a:cubicBezTo>
                  <a:cubicBezTo>
                    <a:pt x="20" y="18"/>
                    <a:pt x="20" y="18"/>
                    <a:pt x="20" y="19"/>
                  </a:cubicBezTo>
                  <a:cubicBezTo>
                    <a:pt x="19" y="19"/>
                    <a:pt x="19" y="19"/>
                    <a:pt x="19" y="19"/>
                  </a:cubicBezTo>
                  <a:cubicBezTo>
                    <a:pt x="19" y="19"/>
                    <a:pt x="19" y="19"/>
                    <a:pt x="19" y="19"/>
                  </a:cubicBezTo>
                  <a:cubicBezTo>
                    <a:pt x="20" y="20"/>
                    <a:pt x="20" y="20"/>
                    <a:pt x="20" y="20"/>
                  </a:cubicBezTo>
                  <a:cubicBezTo>
                    <a:pt x="20" y="21"/>
                    <a:pt x="20" y="22"/>
                    <a:pt x="18" y="23"/>
                  </a:cubicBezTo>
                  <a:cubicBezTo>
                    <a:pt x="19" y="23"/>
                    <a:pt x="19" y="24"/>
                    <a:pt x="19" y="25"/>
                  </a:cubicBezTo>
                  <a:cubicBezTo>
                    <a:pt x="18" y="25"/>
                    <a:pt x="18" y="25"/>
                    <a:pt x="18" y="25"/>
                  </a:cubicBezTo>
                  <a:cubicBezTo>
                    <a:pt x="18" y="26"/>
                    <a:pt x="18" y="26"/>
                    <a:pt x="18" y="26"/>
                  </a:cubicBezTo>
                  <a:cubicBezTo>
                    <a:pt x="18" y="25"/>
                    <a:pt x="17" y="25"/>
                    <a:pt x="17" y="24"/>
                  </a:cubicBezTo>
                  <a:cubicBezTo>
                    <a:pt x="17" y="24"/>
                    <a:pt x="17" y="23"/>
                    <a:pt x="17" y="22"/>
                  </a:cubicBezTo>
                  <a:cubicBezTo>
                    <a:pt x="17" y="22"/>
                    <a:pt x="17" y="22"/>
                    <a:pt x="16" y="22"/>
                  </a:cubicBezTo>
                  <a:cubicBezTo>
                    <a:pt x="15" y="22"/>
                    <a:pt x="15" y="21"/>
                    <a:pt x="14" y="21"/>
                  </a:cubicBezTo>
                  <a:cubicBezTo>
                    <a:pt x="14" y="21"/>
                    <a:pt x="14" y="21"/>
                    <a:pt x="14" y="21"/>
                  </a:cubicBezTo>
                  <a:cubicBezTo>
                    <a:pt x="14" y="21"/>
                    <a:pt x="14" y="20"/>
                    <a:pt x="14" y="19"/>
                  </a:cubicBezTo>
                  <a:cubicBezTo>
                    <a:pt x="13" y="20"/>
                    <a:pt x="13" y="20"/>
                    <a:pt x="13" y="20"/>
                  </a:cubicBezTo>
                  <a:cubicBezTo>
                    <a:pt x="13" y="18"/>
                    <a:pt x="14" y="17"/>
                    <a:pt x="15" y="16"/>
                  </a:cubicBezTo>
                  <a:cubicBezTo>
                    <a:pt x="15" y="16"/>
                    <a:pt x="15" y="16"/>
                    <a:pt x="15" y="16"/>
                  </a:cubicBezTo>
                  <a:cubicBezTo>
                    <a:pt x="16" y="15"/>
                    <a:pt x="16" y="15"/>
                    <a:pt x="16" y="15"/>
                  </a:cubicBezTo>
                  <a:cubicBezTo>
                    <a:pt x="16" y="15"/>
                    <a:pt x="16" y="15"/>
                    <a:pt x="16" y="14"/>
                  </a:cubicBezTo>
                  <a:cubicBezTo>
                    <a:pt x="17" y="14"/>
                    <a:pt x="17" y="14"/>
                    <a:pt x="17" y="14"/>
                  </a:cubicBezTo>
                  <a:cubicBezTo>
                    <a:pt x="17" y="14"/>
                    <a:pt x="18" y="13"/>
                    <a:pt x="18" y="12"/>
                  </a:cubicBezTo>
                  <a:cubicBezTo>
                    <a:pt x="18" y="13"/>
                    <a:pt x="18" y="13"/>
                    <a:pt x="18" y="14"/>
                  </a:cubicBezTo>
                  <a:cubicBezTo>
                    <a:pt x="17" y="14"/>
                    <a:pt x="17" y="14"/>
                    <a:pt x="17" y="14"/>
                  </a:cubicBezTo>
                  <a:cubicBezTo>
                    <a:pt x="18" y="14"/>
                    <a:pt x="18" y="14"/>
                    <a:pt x="18" y="14"/>
                  </a:cubicBezTo>
                  <a:cubicBezTo>
                    <a:pt x="18" y="14"/>
                    <a:pt x="18" y="14"/>
                    <a:pt x="18" y="14"/>
                  </a:cubicBezTo>
                  <a:cubicBezTo>
                    <a:pt x="18" y="14"/>
                    <a:pt x="18" y="14"/>
                    <a:pt x="18" y="14"/>
                  </a:cubicBezTo>
                  <a:cubicBezTo>
                    <a:pt x="19" y="14"/>
                    <a:pt x="19" y="14"/>
                    <a:pt x="19" y="14"/>
                  </a:cubicBezTo>
                  <a:cubicBezTo>
                    <a:pt x="19" y="14"/>
                    <a:pt x="19" y="14"/>
                    <a:pt x="19" y="14"/>
                  </a:cubicBezTo>
                  <a:cubicBezTo>
                    <a:pt x="19" y="14"/>
                    <a:pt x="19" y="14"/>
                    <a:pt x="19" y="14"/>
                  </a:cubicBezTo>
                  <a:cubicBezTo>
                    <a:pt x="20" y="14"/>
                    <a:pt x="20" y="14"/>
                    <a:pt x="20" y="14"/>
                  </a:cubicBezTo>
                  <a:cubicBezTo>
                    <a:pt x="20" y="14"/>
                    <a:pt x="20" y="14"/>
                    <a:pt x="20" y="14"/>
                  </a:cubicBezTo>
                  <a:cubicBezTo>
                    <a:pt x="20" y="14"/>
                    <a:pt x="20" y="14"/>
                    <a:pt x="20" y="14"/>
                  </a:cubicBezTo>
                  <a:cubicBezTo>
                    <a:pt x="20" y="14"/>
                    <a:pt x="21" y="14"/>
                    <a:pt x="21" y="14"/>
                  </a:cubicBezTo>
                  <a:cubicBezTo>
                    <a:pt x="21" y="15"/>
                    <a:pt x="21" y="15"/>
                    <a:pt x="21" y="15"/>
                  </a:cubicBezTo>
                  <a:cubicBezTo>
                    <a:pt x="22" y="15"/>
                    <a:pt x="22" y="15"/>
                    <a:pt x="22" y="15"/>
                  </a:cubicBezTo>
                  <a:cubicBezTo>
                    <a:pt x="22" y="15"/>
                    <a:pt x="22" y="16"/>
                    <a:pt x="23" y="16"/>
                  </a:cubicBezTo>
                  <a:cubicBezTo>
                    <a:pt x="23" y="15"/>
                    <a:pt x="23" y="15"/>
                    <a:pt x="23" y="15"/>
                  </a:cubicBezTo>
                  <a:cubicBezTo>
                    <a:pt x="22" y="15"/>
                    <a:pt x="22" y="14"/>
                    <a:pt x="22" y="14"/>
                  </a:cubicBezTo>
                  <a:cubicBezTo>
                    <a:pt x="22" y="14"/>
                    <a:pt x="23" y="15"/>
                    <a:pt x="23" y="15"/>
                  </a:cubicBezTo>
                  <a:cubicBezTo>
                    <a:pt x="24" y="14"/>
                    <a:pt x="24" y="14"/>
                    <a:pt x="24" y="14"/>
                  </a:cubicBezTo>
                  <a:cubicBezTo>
                    <a:pt x="23" y="13"/>
                    <a:pt x="23" y="12"/>
                    <a:pt x="23" y="11"/>
                  </a:cubicBezTo>
                  <a:cubicBezTo>
                    <a:pt x="23" y="12"/>
                    <a:pt x="23" y="12"/>
                    <a:pt x="24" y="12"/>
                  </a:cubicBezTo>
                  <a:cubicBezTo>
                    <a:pt x="24" y="13"/>
                    <a:pt x="24" y="13"/>
                    <a:pt x="24" y="13"/>
                  </a:cubicBezTo>
                  <a:cubicBezTo>
                    <a:pt x="24" y="12"/>
                    <a:pt x="24" y="12"/>
                    <a:pt x="24" y="12"/>
                  </a:cubicBezTo>
                  <a:cubicBezTo>
                    <a:pt x="25" y="12"/>
                    <a:pt x="25" y="12"/>
                    <a:pt x="25" y="12"/>
                  </a:cubicBezTo>
                  <a:cubicBezTo>
                    <a:pt x="25" y="11"/>
                    <a:pt x="25" y="11"/>
                    <a:pt x="25" y="11"/>
                  </a:cubicBezTo>
                  <a:cubicBezTo>
                    <a:pt x="25" y="11"/>
                    <a:pt x="24" y="10"/>
                    <a:pt x="24" y="10"/>
                  </a:cubicBezTo>
                  <a:cubicBezTo>
                    <a:pt x="23" y="10"/>
                    <a:pt x="23" y="10"/>
                    <a:pt x="23" y="10"/>
                  </a:cubicBezTo>
                  <a:cubicBezTo>
                    <a:pt x="23" y="9"/>
                    <a:pt x="23" y="9"/>
                    <a:pt x="23" y="9"/>
                  </a:cubicBezTo>
                  <a:cubicBezTo>
                    <a:pt x="23" y="9"/>
                    <a:pt x="23" y="9"/>
                    <a:pt x="23" y="9"/>
                  </a:cubicBezTo>
                  <a:cubicBezTo>
                    <a:pt x="23" y="9"/>
                    <a:pt x="23" y="9"/>
                    <a:pt x="23" y="9"/>
                  </a:cubicBezTo>
                  <a:cubicBezTo>
                    <a:pt x="23" y="8"/>
                    <a:pt x="23" y="8"/>
                    <a:pt x="23" y="8"/>
                  </a:cubicBezTo>
                  <a:cubicBezTo>
                    <a:pt x="23" y="8"/>
                    <a:pt x="23" y="8"/>
                    <a:pt x="23" y="8"/>
                  </a:cubicBezTo>
                  <a:cubicBezTo>
                    <a:pt x="23" y="7"/>
                    <a:pt x="23" y="6"/>
                    <a:pt x="22" y="6"/>
                  </a:cubicBezTo>
                  <a:cubicBezTo>
                    <a:pt x="22" y="5"/>
                    <a:pt x="22" y="5"/>
                    <a:pt x="22" y="5"/>
                  </a:cubicBezTo>
                  <a:cubicBezTo>
                    <a:pt x="21" y="5"/>
                    <a:pt x="21" y="5"/>
                    <a:pt x="21" y="5"/>
                  </a:cubicBezTo>
                  <a:cubicBezTo>
                    <a:pt x="21" y="5"/>
                    <a:pt x="21" y="5"/>
                    <a:pt x="21" y="5"/>
                  </a:cubicBezTo>
                  <a:cubicBezTo>
                    <a:pt x="21" y="5"/>
                    <a:pt x="20" y="6"/>
                    <a:pt x="20" y="6"/>
                  </a:cubicBezTo>
                  <a:cubicBezTo>
                    <a:pt x="20" y="5"/>
                    <a:pt x="20" y="4"/>
                    <a:pt x="20" y="4"/>
                  </a:cubicBezTo>
                  <a:cubicBezTo>
                    <a:pt x="19" y="4"/>
                    <a:pt x="19" y="5"/>
                    <a:pt x="19" y="6"/>
                  </a:cubicBezTo>
                  <a:cubicBezTo>
                    <a:pt x="18" y="5"/>
                    <a:pt x="19" y="4"/>
                    <a:pt x="20" y="4"/>
                  </a:cubicBezTo>
                  <a:cubicBezTo>
                    <a:pt x="19" y="4"/>
                    <a:pt x="19" y="4"/>
                    <a:pt x="19" y="4"/>
                  </a:cubicBezTo>
                  <a:cubicBezTo>
                    <a:pt x="20" y="3"/>
                    <a:pt x="20" y="3"/>
                    <a:pt x="20" y="3"/>
                  </a:cubicBezTo>
                  <a:cubicBezTo>
                    <a:pt x="20" y="3"/>
                    <a:pt x="20" y="3"/>
                    <a:pt x="20" y="3"/>
                  </a:cubicBezTo>
                  <a:cubicBezTo>
                    <a:pt x="20" y="3"/>
                    <a:pt x="20" y="3"/>
                    <a:pt x="20" y="3"/>
                  </a:cubicBezTo>
                  <a:cubicBezTo>
                    <a:pt x="20" y="3"/>
                    <a:pt x="20" y="3"/>
                    <a:pt x="20" y="3"/>
                  </a:cubicBezTo>
                  <a:cubicBezTo>
                    <a:pt x="21" y="3"/>
                    <a:pt x="21" y="2"/>
                    <a:pt x="21" y="2"/>
                  </a:cubicBezTo>
                  <a:cubicBezTo>
                    <a:pt x="21" y="1"/>
                    <a:pt x="20" y="1"/>
                    <a:pt x="20" y="2"/>
                  </a:cubicBezTo>
                  <a:cubicBezTo>
                    <a:pt x="19" y="1"/>
                    <a:pt x="19" y="1"/>
                    <a:pt x="19" y="1"/>
                  </a:cubicBezTo>
                  <a:cubicBezTo>
                    <a:pt x="19" y="1"/>
                    <a:pt x="19" y="1"/>
                    <a:pt x="19" y="1"/>
                  </a:cubicBezTo>
                  <a:cubicBezTo>
                    <a:pt x="19" y="0"/>
                    <a:pt x="19" y="0"/>
                    <a:pt x="19" y="0"/>
                  </a:cubicBezTo>
                  <a:cubicBezTo>
                    <a:pt x="19" y="0"/>
                    <a:pt x="19" y="0"/>
                    <a:pt x="19" y="0"/>
                  </a:cubicBezTo>
                  <a:cubicBezTo>
                    <a:pt x="18" y="0"/>
                    <a:pt x="18" y="0"/>
                    <a:pt x="18" y="0"/>
                  </a:cubicBezTo>
                  <a:cubicBezTo>
                    <a:pt x="18" y="0"/>
                    <a:pt x="18" y="0"/>
                    <a:pt x="18" y="1"/>
                  </a:cubicBezTo>
                  <a:cubicBezTo>
                    <a:pt x="18" y="1"/>
                    <a:pt x="18" y="1"/>
                    <a:pt x="18" y="1"/>
                  </a:cubicBezTo>
                  <a:cubicBezTo>
                    <a:pt x="19" y="1"/>
                    <a:pt x="18" y="2"/>
                    <a:pt x="18" y="3"/>
                  </a:cubicBezTo>
                  <a:cubicBezTo>
                    <a:pt x="18" y="3"/>
                    <a:pt x="18" y="3"/>
                    <a:pt x="18" y="3"/>
                  </a:cubicBezTo>
                  <a:cubicBezTo>
                    <a:pt x="18" y="3"/>
                    <a:pt x="18" y="4"/>
                    <a:pt x="17" y="5"/>
                  </a:cubicBezTo>
                  <a:cubicBezTo>
                    <a:pt x="17" y="6"/>
                    <a:pt x="17" y="6"/>
                    <a:pt x="17" y="6"/>
                  </a:cubicBezTo>
                  <a:cubicBezTo>
                    <a:pt x="17" y="6"/>
                    <a:pt x="17" y="6"/>
                    <a:pt x="17" y="6"/>
                  </a:cubicBezTo>
                  <a:cubicBezTo>
                    <a:pt x="16" y="7"/>
                    <a:pt x="16" y="8"/>
                    <a:pt x="17" y="8"/>
                  </a:cubicBezTo>
                  <a:cubicBezTo>
                    <a:pt x="16" y="9"/>
                    <a:pt x="16" y="10"/>
                    <a:pt x="16" y="10"/>
                  </a:cubicBezTo>
                  <a:cubicBezTo>
                    <a:pt x="16" y="10"/>
                    <a:pt x="16" y="10"/>
                    <a:pt x="16" y="10"/>
                  </a:cubicBezTo>
                  <a:cubicBezTo>
                    <a:pt x="15" y="11"/>
                    <a:pt x="15" y="11"/>
                    <a:pt x="15" y="11"/>
                  </a:cubicBezTo>
                  <a:cubicBezTo>
                    <a:pt x="15" y="10"/>
                    <a:pt x="15" y="10"/>
                    <a:pt x="15" y="10"/>
                  </a:cubicBezTo>
                  <a:cubicBezTo>
                    <a:pt x="15" y="10"/>
                    <a:pt x="15" y="10"/>
                    <a:pt x="15" y="10"/>
                  </a:cubicBezTo>
                  <a:cubicBezTo>
                    <a:pt x="16" y="9"/>
                    <a:pt x="16" y="9"/>
                    <a:pt x="16" y="9"/>
                  </a:cubicBezTo>
                  <a:cubicBezTo>
                    <a:pt x="16" y="9"/>
                    <a:pt x="16" y="8"/>
                    <a:pt x="16" y="8"/>
                  </a:cubicBezTo>
                  <a:cubicBezTo>
                    <a:pt x="15" y="8"/>
                    <a:pt x="15" y="9"/>
                    <a:pt x="15" y="9"/>
                  </a:cubicBezTo>
                  <a:cubicBezTo>
                    <a:pt x="15" y="9"/>
                    <a:pt x="15" y="9"/>
                    <a:pt x="15" y="9"/>
                  </a:cubicBezTo>
                  <a:cubicBezTo>
                    <a:pt x="15" y="10"/>
                    <a:pt x="15" y="10"/>
                    <a:pt x="14" y="10"/>
                  </a:cubicBezTo>
                  <a:cubicBezTo>
                    <a:pt x="14" y="11"/>
                    <a:pt x="13" y="10"/>
                    <a:pt x="13" y="9"/>
                  </a:cubicBezTo>
                  <a:cubicBezTo>
                    <a:pt x="13" y="9"/>
                    <a:pt x="13" y="9"/>
                    <a:pt x="13" y="9"/>
                  </a:cubicBezTo>
                  <a:cubicBezTo>
                    <a:pt x="13" y="9"/>
                    <a:pt x="13" y="9"/>
                    <a:pt x="13" y="9"/>
                  </a:cubicBezTo>
                  <a:cubicBezTo>
                    <a:pt x="14" y="8"/>
                    <a:pt x="14" y="8"/>
                    <a:pt x="14" y="8"/>
                  </a:cubicBezTo>
                  <a:cubicBezTo>
                    <a:pt x="14" y="8"/>
                    <a:pt x="14" y="8"/>
                    <a:pt x="14" y="8"/>
                  </a:cubicBezTo>
                  <a:cubicBezTo>
                    <a:pt x="14" y="8"/>
                    <a:pt x="13" y="7"/>
                    <a:pt x="13" y="7"/>
                  </a:cubicBezTo>
                  <a:cubicBezTo>
                    <a:pt x="14" y="6"/>
                    <a:pt x="14" y="5"/>
                    <a:pt x="15" y="4"/>
                  </a:cubicBezTo>
                  <a:cubicBezTo>
                    <a:pt x="15" y="4"/>
                    <a:pt x="15" y="4"/>
                    <a:pt x="15" y="4"/>
                  </a:cubicBezTo>
                  <a:cubicBezTo>
                    <a:pt x="14" y="4"/>
                    <a:pt x="14" y="4"/>
                    <a:pt x="14" y="4"/>
                  </a:cubicBezTo>
                  <a:cubicBezTo>
                    <a:pt x="14" y="4"/>
                    <a:pt x="14" y="5"/>
                    <a:pt x="13" y="5"/>
                  </a:cubicBezTo>
                  <a:cubicBezTo>
                    <a:pt x="13" y="5"/>
                    <a:pt x="13" y="5"/>
                    <a:pt x="13" y="5"/>
                  </a:cubicBezTo>
                  <a:cubicBezTo>
                    <a:pt x="13" y="5"/>
                    <a:pt x="13" y="5"/>
                    <a:pt x="13" y="5"/>
                  </a:cubicBezTo>
                  <a:cubicBezTo>
                    <a:pt x="13" y="4"/>
                    <a:pt x="13" y="4"/>
                    <a:pt x="13" y="4"/>
                  </a:cubicBezTo>
                  <a:cubicBezTo>
                    <a:pt x="12" y="5"/>
                    <a:pt x="12" y="5"/>
                    <a:pt x="12" y="5"/>
                  </a:cubicBezTo>
                  <a:cubicBezTo>
                    <a:pt x="13" y="4"/>
                    <a:pt x="13" y="4"/>
                    <a:pt x="13" y="4"/>
                  </a:cubicBezTo>
                  <a:cubicBezTo>
                    <a:pt x="12" y="4"/>
                    <a:pt x="12" y="4"/>
                    <a:pt x="12" y="4"/>
                  </a:cubicBezTo>
                  <a:cubicBezTo>
                    <a:pt x="12" y="5"/>
                    <a:pt x="11" y="5"/>
                    <a:pt x="11" y="6"/>
                  </a:cubicBezTo>
                  <a:cubicBezTo>
                    <a:pt x="11" y="6"/>
                    <a:pt x="11" y="6"/>
                    <a:pt x="11" y="6"/>
                  </a:cubicBezTo>
                  <a:cubicBezTo>
                    <a:pt x="10" y="7"/>
                    <a:pt x="10" y="7"/>
                    <a:pt x="10" y="7"/>
                  </a:cubicBezTo>
                  <a:cubicBezTo>
                    <a:pt x="11" y="7"/>
                    <a:pt x="11" y="7"/>
                    <a:pt x="11" y="7"/>
                  </a:cubicBezTo>
                  <a:cubicBezTo>
                    <a:pt x="11" y="7"/>
                    <a:pt x="11" y="7"/>
                    <a:pt x="11" y="7"/>
                  </a:cubicBezTo>
                  <a:cubicBezTo>
                    <a:pt x="11" y="7"/>
                    <a:pt x="11" y="7"/>
                    <a:pt x="11" y="7"/>
                  </a:cubicBezTo>
                  <a:cubicBezTo>
                    <a:pt x="10" y="8"/>
                    <a:pt x="10" y="8"/>
                    <a:pt x="10" y="8"/>
                  </a:cubicBezTo>
                  <a:cubicBezTo>
                    <a:pt x="10" y="8"/>
                    <a:pt x="10" y="8"/>
                    <a:pt x="10" y="8"/>
                  </a:cubicBezTo>
                  <a:cubicBezTo>
                    <a:pt x="10" y="9"/>
                    <a:pt x="10" y="9"/>
                    <a:pt x="10" y="9"/>
                  </a:cubicBezTo>
                  <a:cubicBezTo>
                    <a:pt x="11" y="9"/>
                    <a:pt x="11" y="9"/>
                    <a:pt x="11" y="9"/>
                  </a:cubicBezTo>
                  <a:cubicBezTo>
                    <a:pt x="10" y="9"/>
                    <a:pt x="10" y="9"/>
                    <a:pt x="10" y="9"/>
                  </a:cubicBezTo>
                  <a:cubicBezTo>
                    <a:pt x="11" y="9"/>
                    <a:pt x="12" y="9"/>
                    <a:pt x="12" y="9"/>
                  </a:cubicBezTo>
                  <a:cubicBezTo>
                    <a:pt x="13" y="9"/>
                    <a:pt x="13" y="9"/>
                    <a:pt x="13" y="9"/>
                  </a:cubicBezTo>
                  <a:cubicBezTo>
                    <a:pt x="12" y="10"/>
                    <a:pt x="12" y="10"/>
                    <a:pt x="12" y="10"/>
                  </a:cubicBezTo>
                  <a:cubicBezTo>
                    <a:pt x="12" y="10"/>
                    <a:pt x="12" y="10"/>
                    <a:pt x="12" y="10"/>
                  </a:cubicBezTo>
                  <a:cubicBezTo>
                    <a:pt x="12" y="10"/>
                    <a:pt x="12" y="10"/>
                    <a:pt x="12" y="10"/>
                  </a:cubicBezTo>
                  <a:cubicBezTo>
                    <a:pt x="11" y="10"/>
                    <a:pt x="11" y="10"/>
                    <a:pt x="11" y="10"/>
                  </a:cubicBezTo>
                  <a:cubicBezTo>
                    <a:pt x="10" y="10"/>
                    <a:pt x="10" y="10"/>
                    <a:pt x="10" y="10"/>
                  </a:cubicBezTo>
                  <a:cubicBezTo>
                    <a:pt x="10" y="10"/>
                    <a:pt x="10" y="10"/>
                    <a:pt x="10" y="10"/>
                  </a:cubicBezTo>
                  <a:cubicBezTo>
                    <a:pt x="10" y="10"/>
                    <a:pt x="10" y="10"/>
                    <a:pt x="10" y="10"/>
                  </a:cubicBezTo>
                  <a:cubicBezTo>
                    <a:pt x="10" y="9"/>
                    <a:pt x="10" y="9"/>
                    <a:pt x="9" y="7"/>
                  </a:cubicBezTo>
                  <a:cubicBezTo>
                    <a:pt x="9" y="7"/>
                    <a:pt x="9" y="7"/>
                    <a:pt x="9" y="7"/>
                  </a:cubicBezTo>
                  <a:cubicBezTo>
                    <a:pt x="9" y="8"/>
                    <a:pt x="9" y="8"/>
                    <a:pt x="9" y="8"/>
                  </a:cubicBezTo>
                  <a:cubicBezTo>
                    <a:pt x="9" y="8"/>
                    <a:pt x="9" y="8"/>
                    <a:pt x="9" y="8"/>
                  </a:cubicBezTo>
                  <a:cubicBezTo>
                    <a:pt x="9" y="7"/>
                    <a:pt x="9" y="7"/>
                    <a:pt x="9" y="7"/>
                  </a:cubicBezTo>
                  <a:cubicBezTo>
                    <a:pt x="8" y="8"/>
                    <a:pt x="8" y="8"/>
                    <a:pt x="8" y="8"/>
                  </a:cubicBezTo>
                  <a:cubicBezTo>
                    <a:pt x="8" y="7"/>
                    <a:pt x="8" y="7"/>
                    <a:pt x="9" y="6"/>
                  </a:cubicBezTo>
                  <a:cubicBezTo>
                    <a:pt x="8" y="7"/>
                    <a:pt x="8" y="7"/>
                    <a:pt x="8" y="7"/>
                  </a:cubicBezTo>
                  <a:cubicBezTo>
                    <a:pt x="8" y="7"/>
                    <a:pt x="8" y="7"/>
                    <a:pt x="8" y="7"/>
                  </a:cubicBezTo>
                  <a:cubicBezTo>
                    <a:pt x="8" y="7"/>
                    <a:pt x="7" y="7"/>
                    <a:pt x="7" y="7"/>
                  </a:cubicBezTo>
                  <a:cubicBezTo>
                    <a:pt x="7" y="7"/>
                    <a:pt x="7" y="7"/>
                    <a:pt x="7" y="7"/>
                  </a:cubicBezTo>
                  <a:cubicBezTo>
                    <a:pt x="7" y="7"/>
                    <a:pt x="7" y="7"/>
                    <a:pt x="7" y="7"/>
                  </a:cubicBezTo>
                  <a:cubicBezTo>
                    <a:pt x="6" y="8"/>
                    <a:pt x="6" y="8"/>
                    <a:pt x="6" y="8"/>
                  </a:cubicBezTo>
                  <a:cubicBezTo>
                    <a:pt x="6" y="8"/>
                    <a:pt x="6" y="7"/>
                    <a:pt x="6" y="7"/>
                  </a:cubicBezTo>
                  <a:cubicBezTo>
                    <a:pt x="6" y="7"/>
                    <a:pt x="6" y="7"/>
                    <a:pt x="6" y="7"/>
                  </a:cubicBezTo>
                  <a:cubicBezTo>
                    <a:pt x="6" y="6"/>
                    <a:pt x="6" y="6"/>
                    <a:pt x="6" y="6"/>
                  </a:cubicBezTo>
                  <a:cubicBezTo>
                    <a:pt x="3" y="11"/>
                    <a:pt x="2" y="16"/>
                    <a:pt x="1" y="21"/>
                  </a:cubicBezTo>
                  <a:cubicBezTo>
                    <a:pt x="1" y="21"/>
                    <a:pt x="1" y="21"/>
                    <a:pt x="1" y="21"/>
                  </a:cubicBezTo>
                  <a:cubicBezTo>
                    <a:pt x="1" y="21"/>
                    <a:pt x="1" y="21"/>
                    <a:pt x="1" y="21"/>
                  </a:cubicBezTo>
                  <a:cubicBezTo>
                    <a:pt x="1" y="21"/>
                    <a:pt x="1" y="21"/>
                    <a:pt x="1" y="21"/>
                  </a:cubicBezTo>
                  <a:cubicBezTo>
                    <a:pt x="1" y="22"/>
                    <a:pt x="1" y="22"/>
                    <a:pt x="1" y="22"/>
                  </a:cubicBezTo>
                  <a:cubicBezTo>
                    <a:pt x="1" y="22"/>
                    <a:pt x="1" y="22"/>
                    <a:pt x="1" y="22"/>
                  </a:cubicBezTo>
                  <a:cubicBezTo>
                    <a:pt x="1" y="22"/>
                    <a:pt x="1" y="22"/>
                    <a:pt x="1" y="22"/>
                  </a:cubicBezTo>
                  <a:cubicBezTo>
                    <a:pt x="1" y="22"/>
                    <a:pt x="1" y="22"/>
                    <a:pt x="1" y="22"/>
                  </a:cubicBezTo>
                  <a:cubicBezTo>
                    <a:pt x="1" y="23"/>
                    <a:pt x="1" y="23"/>
                    <a:pt x="1" y="23"/>
                  </a:cubicBezTo>
                  <a:cubicBezTo>
                    <a:pt x="1" y="24"/>
                    <a:pt x="1" y="25"/>
                    <a:pt x="1" y="26"/>
                  </a:cubicBezTo>
                  <a:cubicBezTo>
                    <a:pt x="2" y="26"/>
                    <a:pt x="2" y="26"/>
                    <a:pt x="2" y="26"/>
                  </a:cubicBezTo>
                  <a:cubicBezTo>
                    <a:pt x="2" y="27"/>
                    <a:pt x="2" y="27"/>
                    <a:pt x="1" y="28"/>
                  </a:cubicBezTo>
                  <a:cubicBezTo>
                    <a:pt x="1" y="28"/>
                    <a:pt x="1" y="28"/>
                    <a:pt x="1" y="28"/>
                  </a:cubicBezTo>
                  <a:cubicBezTo>
                    <a:pt x="1" y="28"/>
                    <a:pt x="1" y="28"/>
                    <a:pt x="1" y="28"/>
                  </a:cubicBezTo>
                  <a:cubicBezTo>
                    <a:pt x="1" y="27"/>
                    <a:pt x="1" y="27"/>
                    <a:pt x="1" y="27"/>
                  </a:cubicBezTo>
                  <a:cubicBezTo>
                    <a:pt x="1" y="27"/>
                    <a:pt x="1" y="27"/>
                    <a:pt x="1" y="27"/>
                  </a:cubicBezTo>
                  <a:cubicBezTo>
                    <a:pt x="1" y="27"/>
                    <a:pt x="1" y="27"/>
                    <a:pt x="1" y="27"/>
                  </a:cubicBezTo>
                  <a:cubicBezTo>
                    <a:pt x="1" y="28"/>
                    <a:pt x="1" y="28"/>
                    <a:pt x="1" y="29"/>
                  </a:cubicBezTo>
                  <a:cubicBezTo>
                    <a:pt x="1" y="29"/>
                    <a:pt x="1" y="29"/>
                    <a:pt x="1" y="29"/>
                  </a:cubicBezTo>
                  <a:cubicBezTo>
                    <a:pt x="1" y="29"/>
                    <a:pt x="1" y="29"/>
                    <a:pt x="1" y="29"/>
                  </a:cubicBezTo>
                  <a:cubicBezTo>
                    <a:pt x="1" y="29"/>
                    <a:pt x="0" y="30"/>
                    <a:pt x="0" y="30"/>
                  </a:cubicBezTo>
                  <a:cubicBezTo>
                    <a:pt x="0" y="32"/>
                    <a:pt x="1" y="34"/>
                    <a:pt x="1" y="36"/>
                  </a:cubicBezTo>
                  <a:cubicBezTo>
                    <a:pt x="1" y="37"/>
                    <a:pt x="1" y="37"/>
                    <a:pt x="1" y="37"/>
                  </a:cubicBezTo>
                  <a:cubicBezTo>
                    <a:pt x="1" y="37"/>
                    <a:pt x="1" y="37"/>
                    <a:pt x="1" y="37"/>
                  </a:cubicBezTo>
                  <a:cubicBezTo>
                    <a:pt x="1" y="37"/>
                    <a:pt x="2" y="38"/>
                    <a:pt x="2" y="38"/>
                  </a:cubicBezTo>
                  <a:cubicBezTo>
                    <a:pt x="2" y="39"/>
                    <a:pt x="2" y="39"/>
                    <a:pt x="2" y="39"/>
                  </a:cubicBezTo>
                  <a:cubicBezTo>
                    <a:pt x="2" y="39"/>
                    <a:pt x="2" y="39"/>
                    <a:pt x="2" y="39"/>
                  </a:cubicBezTo>
                  <a:cubicBezTo>
                    <a:pt x="2" y="39"/>
                    <a:pt x="2" y="39"/>
                    <a:pt x="2" y="39"/>
                  </a:cubicBezTo>
                  <a:cubicBezTo>
                    <a:pt x="2" y="39"/>
                    <a:pt x="2" y="40"/>
                    <a:pt x="2" y="40"/>
                  </a:cubicBezTo>
                  <a:cubicBezTo>
                    <a:pt x="2" y="40"/>
                    <a:pt x="2" y="40"/>
                    <a:pt x="2" y="40"/>
                  </a:cubicBezTo>
                  <a:cubicBezTo>
                    <a:pt x="2" y="40"/>
                    <a:pt x="2" y="40"/>
                    <a:pt x="2" y="40"/>
                  </a:cubicBezTo>
                  <a:cubicBezTo>
                    <a:pt x="3" y="41"/>
                    <a:pt x="3" y="41"/>
                    <a:pt x="3" y="41"/>
                  </a:cubicBezTo>
                  <a:cubicBezTo>
                    <a:pt x="3" y="41"/>
                    <a:pt x="3" y="41"/>
                    <a:pt x="3" y="42"/>
                  </a:cubicBezTo>
                  <a:cubicBezTo>
                    <a:pt x="4" y="42"/>
                    <a:pt x="4" y="43"/>
                    <a:pt x="4" y="43"/>
                  </a:cubicBezTo>
                  <a:cubicBezTo>
                    <a:pt x="4" y="43"/>
                    <a:pt x="4" y="43"/>
                    <a:pt x="4" y="43"/>
                  </a:cubicBezTo>
                  <a:cubicBezTo>
                    <a:pt x="4" y="42"/>
                    <a:pt x="4" y="42"/>
                    <a:pt x="4" y="42"/>
                  </a:cubicBezTo>
                  <a:cubicBezTo>
                    <a:pt x="4" y="42"/>
                    <a:pt x="4" y="42"/>
                    <a:pt x="4" y="42"/>
                  </a:cubicBezTo>
                  <a:cubicBezTo>
                    <a:pt x="4" y="42"/>
                    <a:pt x="4" y="42"/>
                    <a:pt x="4" y="42"/>
                  </a:cubicBezTo>
                  <a:cubicBezTo>
                    <a:pt x="4" y="42"/>
                    <a:pt x="4" y="42"/>
                    <a:pt x="4" y="42"/>
                  </a:cubicBezTo>
                  <a:cubicBezTo>
                    <a:pt x="3" y="41"/>
                    <a:pt x="2" y="39"/>
                    <a:pt x="2" y="38"/>
                  </a:cubicBezTo>
                  <a:cubicBezTo>
                    <a:pt x="2" y="38"/>
                    <a:pt x="2" y="38"/>
                    <a:pt x="2" y="38"/>
                  </a:cubicBezTo>
                  <a:cubicBezTo>
                    <a:pt x="3" y="38"/>
                    <a:pt x="3" y="38"/>
                    <a:pt x="3" y="38"/>
                  </a:cubicBezTo>
                  <a:cubicBezTo>
                    <a:pt x="3" y="38"/>
                    <a:pt x="3" y="38"/>
                    <a:pt x="3" y="38"/>
                  </a:cubicBezTo>
                  <a:cubicBezTo>
                    <a:pt x="3" y="39"/>
                    <a:pt x="3" y="40"/>
                    <a:pt x="4" y="40"/>
                  </a:cubicBezTo>
                  <a:cubicBezTo>
                    <a:pt x="4" y="41"/>
                    <a:pt x="4" y="41"/>
                    <a:pt x="4" y="41"/>
                  </a:cubicBezTo>
                  <a:cubicBezTo>
                    <a:pt x="4" y="41"/>
                    <a:pt x="4" y="41"/>
                    <a:pt x="4" y="41"/>
                  </a:cubicBezTo>
                  <a:cubicBezTo>
                    <a:pt x="4" y="42"/>
                    <a:pt x="4" y="42"/>
                    <a:pt x="4" y="42"/>
                  </a:cubicBezTo>
                  <a:cubicBezTo>
                    <a:pt x="5" y="42"/>
                    <a:pt x="6" y="43"/>
                    <a:pt x="6" y="44"/>
                  </a:cubicBezTo>
                  <a:cubicBezTo>
                    <a:pt x="6" y="44"/>
                    <a:pt x="6" y="44"/>
                    <a:pt x="6" y="44"/>
                  </a:cubicBezTo>
                  <a:cubicBezTo>
                    <a:pt x="6" y="44"/>
                    <a:pt x="6" y="44"/>
                    <a:pt x="6" y="44"/>
                  </a:cubicBezTo>
                  <a:cubicBezTo>
                    <a:pt x="6" y="45"/>
                    <a:pt x="7" y="45"/>
                    <a:pt x="8" y="46"/>
                  </a:cubicBezTo>
                  <a:cubicBezTo>
                    <a:pt x="9" y="46"/>
                    <a:pt x="10" y="47"/>
                    <a:pt x="11" y="47"/>
                  </a:cubicBezTo>
                  <a:cubicBezTo>
                    <a:pt x="12" y="46"/>
                    <a:pt x="14" y="48"/>
                    <a:pt x="15" y="48"/>
                  </a:cubicBezTo>
                  <a:cubicBezTo>
                    <a:pt x="15" y="48"/>
                    <a:pt x="15" y="48"/>
                    <a:pt x="15" y="48"/>
                  </a:cubicBezTo>
                  <a:cubicBezTo>
                    <a:pt x="15" y="48"/>
                    <a:pt x="15" y="48"/>
                    <a:pt x="15" y="48"/>
                  </a:cubicBezTo>
                  <a:cubicBezTo>
                    <a:pt x="15" y="48"/>
                    <a:pt x="15" y="48"/>
                    <a:pt x="15" y="48"/>
                  </a:cubicBezTo>
                  <a:cubicBezTo>
                    <a:pt x="15" y="49"/>
                    <a:pt x="16" y="49"/>
                    <a:pt x="16" y="49"/>
                  </a:cubicBezTo>
                  <a:cubicBezTo>
                    <a:pt x="16" y="50"/>
                    <a:pt x="16" y="50"/>
                    <a:pt x="16" y="50"/>
                  </a:cubicBezTo>
                  <a:cubicBezTo>
                    <a:pt x="17" y="50"/>
                    <a:pt x="17" y="50"/>
                    <a:pt x="17" y="50"/>
                  </a:cubicBezTo>
                  <a:cubicBezTo>
                    <a:pt x="17" y="50"/>
                    <a:pt x="17" y="50"/>
                    <a:pt x="17" y="50"/>
                  </a:cubicBezTo>
                  <a:cubicBezTo>
                    <a:pt x="18" y="50"/>
                    <a:pt x="18" y="50"/>
                    <a:pt x="18" y="50"/>
                  </a:cubicBezTo>
                  <a:cubicBezTo>
                    <a:pt x="18" y="51"/>
                    <a:pt x="18" y="51"/>
                    <a:pt x="18" y="51"/>
                  </a:cubicBezTo>
                  <a:cubicBezTo>
                    <a:pt x="18" y="51"/>
                    <a:pt x="18" y="51"/>
                    <a:pt x="18" y="51"/>
                  </a:cubicBezTo>
                  <a:cubicBezTo>
                    <a:pt x="18" y="51"/>
                    <a:pt x="18" y="51"/>
                    <a:pt x="18" y="51"/>
                  </a:cubicBezTo>
                  <a:cubicBezTo>
                    <a:pt x="19" y="51"/>
                    <a:pt x="19" y="51"/>
                    <a:pt x="19" y="51"/>
                  </a:cubicBezTo>
                  <a:cubicBezTo>
                    <a:pt x="19" y="51"/>
                    <a:pt x="19" y="51"/>
                    <a:pt x="19" y="51"/>
                  </a:cubicBezTo>
                  <a:cubicBezTo>
                    <a:pt x="19" y="51"/>
                    <a:pt x="19" y="51"/>
                    <a:pt x="19" y="51"/>
                  </a:cubicBezTo>
                  <a:cubicBezTo>
                    <a:pt x="20" y="51"/>
                    <a:pt x="20" y="51"/>
                    <a:pt x="20" y="51"/>
                  </a:cubicBezTo>
                  <a:cubicBezTo>
                    <a:pt x="19" y="51"/>
                    <a:pt x="19" y="51"/>
                    <a:pt x="19" y="51"/>
                  </a:cubicBezTo>
                  <a:cubicBezTo>
                    <a:pt x="20" y="50"/>
                    <a:pt x="20" y="50"/>
                    <a:pt x="20" y="50"/>
                  </a:cubicBezTo>
                  <a:cubicBezTo>
                    <a:pt x="20" y="51"/>
                    <a:pt x="20" y="51"/>
                    <a:pt x="20" y="51"/>
                  </a:cubicBezTo>
                  <a:cubicBezTo>
                    <a:pt x="21" y="51"/>
                    <a:pt x="21" y="51"/>
                    <a:pt x="21" y="51"/>
                  </a:cubicBezTo>
                  <a:cubicBezTo>
                    <a:pt x="20" y="51"/>
                    <a:pt x="20" y="51"/>
                    <a:pt x="20" y="51"/>
                  </a:cubicBezTo>
                  <a:cubicBezTo>
                    <a:pt x="21" y="52"/>
                    <a:pt x="21" y="52"/>
                    <a:pt x="21" y="52"/>
                  </a:cubicBezTo>
                  <a:cubicBezTo>
                    <a:pt x="21" y="51"/>
                    <a:pt x="21" y="51"/>
                    <a:pt x="21" y="51"/>
                  </a:cubicBezTo>
                  <a:cubicBezTo>
                    <a:pt x="21" y="50"/>
                    <a:pt x="20" y="50"/>
                    <a:pt x="20" y="50"/>
                  </a:cubicBezTo>
                  <a:cubicBezTo>
                    <a:pt x="20" y="50"/>
                    <a:pt x="20" y="50"/>
                    <a:pt x="20" y="50"/>
                  </a:cubicBezTo>
                  <a:cubicBezTo>
                    <a:pt x="19" y="50"/>
                    <a:pt x="19" y="50"/>
                    <a:pt x="19" y="50"/>
                  </a:cubicBezTo>
                  <a:cubicBezTo>
                    <a:pt x="18" y="50"/>
                    <a:pt x="18" y="50"/>
                    <a:pt x="18" y="50"/>
                  </a:cubicBezTo>
                  <a:cubicBezTo>
                    <a:pt x="18" y="50"/>
                    <a:pt x="18" y="50"/>
                    <a:pt x="17" y="49"/>
                  </a:cubicBezTo>
                  <a:cubicBezTo>
                    <a:pt x="17" y="49"/>
                    <a:pt x="17" y="48"/>
                    <a:pt x="17" y="47"/>
                  </a:cubicBezTo>
                  <a:cubicBezTo>
                    <a:pt x="16" y="47"/>
                    <a:pt x="15" y="47"/>
                    <a:pt x="14" y="47"/>
                  </a:cubicBezTo>
                  <a:cubicBezTo>
                    <a:pt x="14" y="47"/>
                    <a:pt x="14" y="47"/>
                    <a:pt x="14" y="47"/>
                  </a:cubicBezTo>
                  <a:cubicBezTo>
                    <a:pt x="14" y="47"/>
                    <a:pt x="14" y="46"/>
                    <a:pt x="14" y="46"/>
                  </a:cubicBezTo>
                  <a:cubicBezTo>
                    <a:pt x="14" y="46"/>
                    <a:pt x="14" y="46"/>
                    <a:pt x="14" y="46"/>
                  </a:cubicBezTo>
                  <a:cubicBezTo>
                    <a:pt x="14" y="46"/>
                    <a:pt x="14" y="45"/>
                    <a:pt x="15" y="45"/>
                  </a:cubicBezTo>
                  <a:cubicBezTo>
                    <a:pt x="15" y="44"/>
                    <a:pt x="15" y="44"/>
                    <a:pt x="15" y="44"/>
                  </a:cubicBezTo>
                  <a:cubicBezTo>
                    <a:pt x="14" y="44"/>
                    <a:pt x="14" y="44"/>
                    <a:pt x="13" y="44"/>
                  </a:cubicBezTo>
                  <a:cubicBezTo>
                    <a:pt x="13" y="45"/>
                    <a:pt x="13" y="45"/>
                    <a:pt x="13" y="45"/>
                  </a:cubicBezTo>
                  <a:cubicBezTo>
                    <a:pt x="13" y="46"/>
                    <a:pt x="13" y="46"/>
                    <a:pt x="13" y="46"/>
                  </a:cubicBezTo>
                  <a:cubicBezTo>
                    <a:pt x="13" y="46"/>
                    <a:pt x="13" y="46"/>
                    <a:pt x="13" y="46"/>
                  </a:cubicBezTo>
                  <a:cubicBezTo>
                    <a:pt x="12" y="46"/>
                    <a:pt x="12" y="46"/>
                    <a:pt x="12" y="46"/>
                  </a:cubicBezTo>
                  <a:cubicBezTo>
                    <a:pt x="12" y="46"/>
                    <a:pt x="12" y="46"/>
                    <a:pt x="12" y="46"/>
                  </a:cubicBezTo>
                  <a:cubicBezTo>
                    <a:pt x="12" y="46"/>
                    <a:pt x="12" y="46"/>
                    <a:pt x="11" y="46"/>
                  </a:cubicBezTo>
                  <a:cubicBezTo>
                    <a:pt x="10" y="45"/>
                    <a:pt x="10" y="45"/>
                    <a:pt x="10" y="44"/>
                  </a:cubicBezTo>
                  <a:cubicBezTo>
                    <a:pt x="10" y="44"/>
                    <a:pt x="10" y="44"/>
                    <a:pt x="10" y="44"/>
                  </a:cubicBezTo>
                  <a:cubicBezTo>
                    <a:pt x="9" y="43"/>
                    <a:pt x="9" y="41"/>
                    <a:pt x="10" y="40"/>
                  </a:cubicBezTo>
                  <a:cubicBezTo>
                    <a:pt x="10" y="40"/>
                    <a:pt x="10" y="40"/>
                    <a:pt x="10" y="40"/>
                  </a:cubicBezTo>
                  <a:cubicBezTo>
                    <a:pt x="10" y="40"/>
                    <a:pt x="10" y="40"/>
                    <a:pt x="10" y="40"/>
                  </a:cubicBezTo>
                  <a:cubicBezTo>
                    <a:pt x="10" y="40"/>
                    <a:pt x="10" y="40"/>
                    <a:pt x="10" y="40"/>
                  </a:cubicBezTo>
                  <a:cubicBezTo>
                    <a:pt x="11" y="40"/>
                    <a:pt x="11" y="40"/>
                    <a:pt x="12" y="40"/>
                  </a:cubicBezTo>
                  <a:cubicBezTo>
                    <a:pt x="12" y="40"/>
                    <a:pt x="12" y="40"/>
                    <a:pt x="12" y="40"/>
                  </a:cubicBezTo>
                  <a:cubicBezTo>
                    <a:pt x="12" y="40"/>
                    <a:pt x="12" y="40"/>
                    <a:pt x="12"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2" y="40"/>
                    <a:pt x="12" y="40"/>
                    <a:pt x="12" y="40"/>
                  </a:cubicBezTo>
                  <a:cubicBezTo>
                    <a:pt x="13" y="39"/>
                    <a:pt x="13" y="39"/>
                    <a:pt x="13" y="39"/>
                  </a:cubicBezTo>
                  <a:cubicBezTo>
                    <a:pt x="13" y="39"/>
                    <a:pt x="13" y="39"/>
                    <a:pt x="13" y="39"/>
                  </a:cubicBezTo>
                  <a:cubicBezTo>
                    <a:pt x="13" y="39"/>
                    <a:pt x="13" y="39"/>
                    <a:pt x="13" y="39"/>
                  </a:cubicBezTo>
                  <a:cubicBezTo>
                    <a:pt x="14" y="39"/>
                    <a:pt x="14" y="39"/>
                    <a:pt x="14" y="39"/>
                  </a:cubicBezTo>
                  <a:cubicBezTo>
                    <a:pt x="14" y="39"/>
                    <a:pt x="14" y="39"/>
                    <a:pt x="14" y="39"/>
                  </a:cubicBezTo>
                  <a:cubicBezTo>
                    <a:pt x="14" y="39"/>
                    <a:pt x="14" y="39"/>
                    <a:pt x="14" y="39"/>
                  </a:cubicBezTo>
                  <a:cubicBezTo>
                    <a:pt x="15" y="40"/>
                    <a:pt x="15" y="40"/>
                    <a:pt x="15" y="40"/>
                  </a:cubicBezTo>
                  <a:cubicBezTo>
                    <a:pt x="15" y="40"/>
                    <a:pt x="15" y="40"/>
                    <a:pt x="15" y="40"/>
                  </a:cubicBezTo>
                  <a:cubicBezTo>
                    <a:pt x="16" y="40"/>
                    <a:pt x="16" y="40"/>
                    <a:pt x="16" y="40"/>
                  </a:cubicBezTo>
                  <a:cubicBezTo>
                    <a:pt x="16" y="40"/>
                    <a:pt x="16" y="40"/>
                    <a:pt x="16" y="40"/>
                  </a:cubicBezTo>
                  <a:cubicBezTo>
                    <a:pt x="16" y="41"/>
                    <a:pt x="16" y="41"/>
                    <a:pt x="16" y="41"/>
                  </a:cubicBezTo>
                  <a:cubicBezTo>
                    <a:pt x="16" y="41"/>
                    <a:pt x="16" y="41"/>
                    <a:pt x="16" y="41"/>
                  </a:cubicBezTo>
                  <a:cubicBezTo>
                    <a:pt x="17" y="41"/>
                    <a:pt x="17" y="42"/>
                    <a:pt x="17" y="42"/>
                  </a:cubicBezTo>
                  <a:cubicBezTo>
                    <a:pt x="19" y="41"/>
                    <a:pt x="17" y="40"/>
                    <a:pt x="17" y="39"/>
                  </a:cubicBezTo>
                  <a:cubicBezTo>
                    <a:pt x="17" y="38"/>
                    <a:pt x="18" y="37"/>
                    <a:pt x="19" y="37"/>
                  </a:cubicBezTo>
                  <a:cubicBezTo>
                    <a:pt x="19" y="37"/>
                    <a:pt x="19" y="37"/>
                    <a:pt x="19" y="37"/>
                  </a:cubicBezTo>
                  <a:cubicBezTo>
                    <a:pt x="19" y="37"/>
                    <a:pt x="19" y="37"/>
                    <a:pt x="19" y="37"/>
                  </a:cubicBezTo>
                  <a:cubicBezTo>
                    <a:pt x="19" y="36"/>
                    <a:pt x="19" y="36"/>
                    <a:pt x="19" y="36"/>
                  </a:cubicBezTo>
                  <a:cubicBezTo>
                    <a:pt x="19" y="36"/>
                    <a:pt x="19" y="36"/>
                    <a:pt x="19" y="36"/>
                  </a:cubicBezTo>
                  <a:cubicBezTo>
                    <a:pt x="19" y="36"/>
                    <a:pt x="19" y="36"/>
                    <a:pt x="19" y="36"/>
                  </a:cubicBezTo>
                  <a:cubicBezTo>
                    <a:pt x="19" y="36"/>
                    <a:pt x="19" y="36"/>
                    <a:pt x="19" y="36"/>
                  </a:cubicBezTo>
                  <a:cubicBezTo>
                    <a:pt x="19" y="36"/>
                    <a:pt x="19" y="36"/>
                    <a:pt x="19" y="36"/>
                  </a:cubicBezTo>
                  <a:cubicBezTo>
                    <a:pt x="20" y="36"/>
                    <a:pt x="20" y="36"/>
                    <a:pt x="20" y="36"/>
                  </a:cubicBezTo>
                  <a:cubicBezTo>
                    <a:pt x="19" y="36"/>
                    <a:pt x="19" y="35"/>
                    <a:pt x="19" y="35"/>
                  </a:cubicBezTo>
                  <a:cubicBezTo>
                    <a:pt x="19" y="35"/>
                    <a:pt x="19" y="35"/>
                    <a:pt x="19" y="35"/>
                  </a:cubicBezTo>
                  <a:cubicBezTo>
                    <a:pt x="19" y="35"/>
                    <a:pt x="19" y="35"/>
                    <a:pt x="19" y="35"/>
                  </a:cubicBezTo>
                  <a:cubicBezTo>
                    <a:pt x="19" y="34"/>
                    <a:pt x="19" y="34"/>
                    <a:pt x="19" y="34"/>
                  </a:cubicBezTo>
                  <a:cubicBezTo>
                    <a:pt x="19" y="34"/>
                    <a:pt x="19" y="34"/>
                    <a:pt x="19" y="34"/>
                  </a:cubicBezTo>
                  <a:cubicBezTo>
                    <a:pt x="19" y="34"/>
                    <a:pt x="19" y="34"/>
                    <a:pt x="19" y="34"/>
                  </a:cubicBezTo>
                  <a:cubicBezTo>
                    <a:pt x="19" y="34"/>
                    <a:pt x="19" y="34"/>
                    <a:pt x="19" y="34"/>
                  </a:cubicBezTo>
                  <a:cubicBezTo>
                    <a:pt x="19" y="35"/>
                    <a:pt x="19" y="35"/>
                    <a:pt x="19" y="35"/>
                  </a:cubicBezTo>
                  <a:cubicBezTo>
                    <a:pt x="19" y="35"/>
                    <a:pt x="19" y="35"/>
                    <a:pt x="19" y="35"/>
                  </a:cubicBezTo>
                  <a:cubicBezTo>
                    <a:pt x="19" y="35"/>
                    <a:pt x="19" y="35"/>
                    <a:pt x="19" y="35"/>
                  </a:cubicBezTo>
                  <a:cubicBezTo>
                    <a:pt x="19" y="35"/>
                    <a:pt x="19" y="35"/>
                    <a:pt x="19" y="35"/>
                  </a:cubicBezTo>
                  <a:cubicBezTo>
                    <a:pt x="20" y="34"/>
                    <a:pt x="20" y="34"/>
                    <a:pt x="20" y="34"/>
                  </a:cubicBezTo>
                  <a:cubicBezTo>
                    <a:pt x="20" y="34"/>
                    <a:pt x="20" y="34"/>
                    <a:pt x="20" y="34"/>
                  </a:cubicBezTo>
                  <a:cubicBezTo>
                    <a:pt x="20" y="34"/>
                    <a:pt x="20" y="34"/>
                    <a:pt x="20" y="34"/>
                  </a:cubicBezTo>
                  <a:cubicBezTo>
                    <a:pt x="20" y="33"/>
                    <a:pt x="20" y="33"/>
                    <a:pt x="20" y="33"/>
                  </a:cubicBezTo>
                  <a:cubicBezTo>
                    <a:pt x="20" y="33"/>
                    <a:pt x="20" y="33"/>
                    <a:pt x="20" y="33"/>
                  </a:cubicBezTo>
                  <a:cubicBezTo>
                    <a:pt x="21" y="33"/>
                    <a:pt x="21"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1"/>
                    <a:pt x="22" y="31"/>
                    <a:pt x="22" y="31"/>
                  </a:cubicBezTo>
                  <a:cubicBezTo>
                    <a:pt x="22" y="31"/>
                    <a:pt x="22" y="31"/>
                    <a:pt x="22" y="31"/>
                  </a:cubicBezTo>
                  <a:cubicBezTo>
                    <a:pt x="22" y="31"/>
                    <a:pt x="22" y="31"/>
                    <a:pt x="22" y="31"/>
                  </a:cubicBezTo>
                  <a:cubicBezTo>
                    <a:pt x="23" y="30"/>
                    <a:pt x="23" y="30"/>
                    <a:pt x="23" y="30"/>
                  </a:cubicBezTo>
                  <a:cubicBezTo>
                    <a:pt x="23" y="30"/>
                    <a:pt x="23" y="30"/>
                    <a:pt x="23" y="30"/>
                  </a:cubicBezTo>
                  <a:cubicBezTo>
                    <a:pt x="24" y="30"/>
                    <a:pt x="24" y="30"/>
                    <a:pt x="24" y="30"/>
                  </a:cubicBezTo>
                  <a:cubicBezTo>
                    <a:pt x="24" y="29"/>
                    <a:pt x="24" y="29"/>
                    <a:pt x="24" y="29"/>
                  </a:cubicBezTo>
                  <a:cubicBezTo>
                    <a:pt x="24" y="29"/>
                    <a:pt x="25" y="29"/>
                    <a:pt x="25" y="29"/>
                  </a:cubicBezTo>
                  <a:cubicBezTo>
                    <a:pt x="25" y="29"/>
                    <a:pt x="25" y="29"/>
                    <a:pt x="25" y="29"/>
                  </a:cubicBezTo>
                  <a:cubicBezTo>
                    <a:pt x="25" y="29"/>
                    <a:pt x="25" y="29"/>
                    <a:pt x="25" y="29"/>
                  </a:cubicBezTo>
                  <a:cubicBezTo>
                    <a:pt x="25" y="29"/>
                    <a:pt x="24" y="30"/>
                    <a:pt x="24" y="30"/>
                  </a:cubicBezTo>
                  <a:cubicBezTo>
                    <a:pt x="25" y="31"/>
                    <a:pt x="25" y="31"/>
                    <a:pt x="25" y="31"/>
                  </a:cubicBezTo>
                  <a:cubicBezTo>
                    <a:pt x="25" y="30"/>
                    <a:pt x="25" y="30"/>
                    <a:pt x="25" y="30"/>
                  </a:cubicBezTo>
                  <a:cubicBezTo>
                    <a:pt x="26" y="30"/>
                    <a:pt x="26" y="29"/>
                    <a:pt x="27" y="29"/>
                  </a:cubicBezTo>
                  <a:cubicBezTo>
                    <a:pt x="27" y="29"/>
                    <a:pt x="27" y="29"/>
                    <a:pt x="27" y="29"/>
                  </a:cubicBezTo>
                  <a:cubicBezTo>
                    <a:pt x="27" y="28"/>
                    <a:pt x="27" y="28"/>
                    <a:pt x="27" y="28"/>
                  </a:cubicBezTo>
                  <a:cubicBezTo>
                    <a:pt x="27" y="28"/>
                    <a:pt x="27" y="28"/>
                    <a:pt x="27" y="28"/>
                  </a:cubicBezTo>
                  <a:cubicBezTo>
                    <a:pt x="27" y="28"/>
                    <a:pt x="27" y="28"/>
                    <a:pt x="27" y="28"/>
                  </a:cubicBezTo>
                  <a:cubicBezTo>
                    <a:pt x="27" y="28"/>
                    <a:pt x="27" y="28"/>
                    <a:pt x="27" y="28"/>
                  </a:cubicBezTo>
                  <a:cubicBezTo>
                    <a:pt x="27" y="29"/>
                    <a:pt x="27" y="29"/>
                    <a:pt x="27" y="29"/>
                  </a:cubicBezTo>
                  <a:cubicBezTo>
                    <a:pt x="26" y="29"/>
                    <a:pt x="26" y="29"/>
                    <a:pt x="25" y="29"/>
                  </a:cubicBezTo>
                  <a:cubicBezTo>
                    <a:pt x="25" y="28"/>
                    <a:pt x="25" y="28"/>
                    <a:pt x="25" y="28"/>
                  </a:cubicBezTo>
                  <a:cubicBezTo>
                    <a:pt x="24" y="28"/>
                    <a:pt x="24" y="28"/>
                    <a:pt x="24" y="28"/>
                  </a:cubicBezTo>
                  <a:cubicBezTo>
                    <a:pt x="24" y="27"/>
                    <a:pt x="24" y="27"/>
                    <a:pt x="24" y="27"/>
                  </a:cubicBezTo>
                  <a:cubicBezTo>
                    <a:pt x="25" y="27"/>
                    <a:pt x="25" y="27"/>
                    <a:pt x="25" y="27"/>
                  </a:cubicBezTo>
                  <a:cubicBezTo>
                    <a:pt x="25" y="27"/>
                    <a:pt x="25" y="27"/>
                    <a:pt x="25" y="27"/>
                  </a:cubicBezTo>
                  <a:cubicBezTo>
                    <a:pt x="24" y="26"/>
                    <a:pt x="23" y="28"/>
                    <a:pt x="22" y="28"/>
                  </a:cubicBezTo>
                  <a:cubicBezTo>
                    <a:pt x="22" y="28"/>
                    <a:pt x="23" y="27"/>
                    <a:pt x="23" y="26"/>
                  </a:cubicBezTo>
                  <a:cubicBezTo>
                    <a:pt x="24" y="26"/>
                    <a:pt x="24" y="26"/>
                    <a:pt x="24" y="26"/>
                  </a:cubicBezTo>
                  <a:cubicBezTo>
                    <a:pt x="24" y="25"/>
                    <a:pt x="26" y="26"/>
                    <a:pt x="27" y="25"/>
                  </a:cubicBezTo>
                  <a:cubicBezTo>
                    <a:pt x="28" y="24"/>
                    <a:pt x="28" y="24"/>
                    <a:pt x="28" y="24"/>
                  </a:cubicBezTo>
                  <a:cubicBezTo>
                    <a:pt x="28" y="25"/>
                    <a:pt x="28" y="26"/>
                    <a:pt x="27" y="27"/>
                  </a:cubicBezTo>
                  <a:cubicBezTo>
                    <a:pt x="27" y="27"/>
                    <a:pt x="27" y="27"/>
                    <a:pt x="27" y="27"/>
                  </a:cubicBezTo>
                  <a:cubicBezTo>
                    <a:pt x="27" y="27"/>
                    <a:pt x="27" y="27"/>
                    <a:pt x="27" y="27"/>
                  </a:cubicBezTo>
                  <a:cubicBezTo>
                    <a:pt x="27" y="27"/>
                    <a:pt x="27" y="27"/>
                    <a:pt x="27" y="27"/>
                  </a:cubicBezTo>
                  <a:cubicBezTo>
                    <a:pt x="28" y="27"/>
                    <a:pt x="28" y="27"/>
                    <a:pt x="29" y="27"/>
                  </a:cubicBezTo>
                  <a:cubicBezTo>
                    <a:pt x="29" y="27"/>
                    <a:pt x="29" y="27"/>
                    <a:pt x="29" y="27"/>
                  </a:cubicBezTo>
                  <a:cubicBezTo>
                    <a:pt x="29" y="28"/>
                    <a:pt x="29" y="28"/>
                    <a:pt x="29" y="28"/>
                  </a:cubicBezTo>
                  <a:cubicBezTo>
                    <a:pt x="29" y="28"/>
                    <a:pt x="29" y="28"/>
                    <a:pt x="29" y="28"/>
                  </a:cubicBezTo>
                  <a:cubicBezTo>
                    <a:pt x="29" y="27"/>
                    <a:pt x="29" y="27"/>
                    <a:pt x="29" y="27"/>
                  </a:cubicBezTo>
                  <a:cubicBezTo>
                    <a:pt x="30" y="27"/>
                    <a:pt x="30" y="27"/>
                    <a:pt x="30" y="27"/>
                  </a:cubicBezTo>
                  <a:cubicBezTo>
                    <a:pt x="30" y="28"/>
                    <a:pt x="30" y="28"/>
                    <a:pt x="30" y="28"/>
                  </a:cubicBezTo>
                  <a:cubicBezTo>
                    <a:pt x="30" y="27"/>
                    <a:pt x="30" y="27"/>
                    <a:pt x="30" y="27"/>
                  </a:cubicBezTo>
                  <a:cubicBezTo>
                    <a:pt x="30" y="28"/>
                    <a:pt x="30" y="28"/>
                    <a:pt x="30" y="28"/>
                  </a:cubicBezTo>
                  <a:cubicBezTo>
                    <a:pt x="30" y="28"/>
                    <a:pt x="30" y="28"/>
                    <a:pt x="30" y="28"/>
                  </a:cubicBezTo>
                  <a:cubicBezTo>
                    <a:pt x="30" y="27"/>
                    <a:pt x="30" y="27"/>
                    <a:pt x="30" y="27"/>
                  </a:cubicBezTo>
                  <a:close/>
                  <a:moveTo>
                    <a:pt x="20" y="10"/>
                  </a:moveTo>
                  <a:cubicBezTo>
                    <a:pt x="20" y="10"/>
                    <a:pt x="20" y="10"/>
                    <a:pt x="20" y="10"/>
                  </a:cubicBezTo>
                  <a:cubicBezTo>
                    <a:pt x="20" y="10"/>
                    <a:pt x="20" y="10"/>
                    <a:pt x="20" y="10"/>
                  </a:cubicBezTo>
                  <a:cubicBezTo>
                    <a:pt x="20" y="9"/>
                    <a:pt x="20" y="9"/>
                    <a:pt x="20" y="9"/>
                  </a:cubicBezTo>
                  <a:cubicBezTo>
                    <a:pt x="20" y="9"/>
                    <a:pt x="20" y="9"/>
                    <a:pt x="20" y="9"/>
                  </a:cubicBezTo>
                  <a:cubicBezTo>
                    <a:pt x="21" y="9"/>
                    <a:pt x="21" y="9"/>
                    <a:pt x="21" y="9"/>
                  </a:cubicBezTo>
                  <a:cubicBezTo>
                    <a:pt x="21" y="10"/>
                    <a:pt x="21" y="10"/>
                    <a:pt x="21" y="10"/>
                  </a:cubicBezTo>
                  <a:cubicBezTo>
                    <a:pt x="21" y="11"/>
                    <a:pt x="21" y="11"/>
                    <a:pt x="21" y="11"/>
                  </a:cubicBezTo>
                  <a:cubicBezTo>
                    <a:pt x="21" y="11"/>
                    <a:pt x="21" y="12"/>
                    <a:pt x="20" y="12"/>
                  </a:cubicBezTo>
                  <a:cubicBezTo>
                    <a:pt x="21" y="12"/>
                    <a:pt x="21" y="12"/>
                    <a:pt x="21" y="12"/>
                  </a:cubicBezTo>
                  <a:cubicBezTo>
                    <a:pt x="20" y="13"/>
                    <a:pt x="20" y="13"/>
                    <a:pt x="20" y="13"/>
                  </a:cubicBezTo>
                  <a:cubicBezTo>
                    <a:pt x="19" y="13"/>
                    <a:pt x="19" y="13"/>
                    <a:pt x="19" y="13"/>
                  </a:cubicBezTo>
                  <a:cubicBezTo>
                    <a:pt x="19" y="13"/>
                    <a:pt x="19" y="13"/>
                    <a:pt x="19" y="13"/>
                  </a:cubicBezTo>
                  <a:cubicBezTo>
                    <a:pt x="19" y="13"/>
                    <a:pt x="19" y="13"/>
                    <a:pt x="19" y="13"/>
                  </a:cubicBezTo>
                  <a:cubicBezTo>
                    <a:pt x="19" y="13"/>
                    <a:pt x="19" y="12"/>
                    <a:pt x="18" y="12"/>
                  </a:cubicBezTo>
                  <a:cubicBezTo>
                    <a:pt x="18" y="12"/>
                    <a:pt x="18" y="12"/>
                    <a:pt x="18" y="12"/>
                  </a:cubicBezTo>
                  <a:cubicBezTo>
                    <a:pt x="18" y="12"/>
                    <a:pt x="18" y="12"/>
                    <a:pt x="18" y="12"/>
                  </a:cubicBezTo>
                  <a:cubicBezTo>
                    <a:pt x="18" y="12"/>
                    <a:pt x="18" y="12"/>
                    <a:pt x="18" y="12"/>
                  </a:cubicBezTo>
                  <a:cubicBezTo>
                    <a:pt x="19" y="12"/>
                    <a:pt x="19" y="12"/>
                    <a:pt x="19" y="12"/>
                  </a:cubicBezTo>
                  <a:cubicBezTo>
                    <a:pt x="20" y="12"/>
                    <a:pt x="20" y="11"/>
                    <a:pt x="20" y="10"/>
                  </a:cubicBezTo>
                  <a:close/>
                  <a:moveTo>
                    <a:pt x="18" y="8"/>
                  </a:moveTo>
                  <a:cubicBezTo>
                    <a:pt x="18" y="8"/>
                    <a:pt x="18" y="8"/>
                    <a:pt x="18" y="8"/>
                  </a:cubicBezTo>
                  <a:cubicBezTo>
                    <a:pt x="18" y="8"/>
                    <a:pt x="19" y="8"/>
                    <a:pt x="19" y="8"/>
                  </a:cubicBezTo>
                  <a:cubicBezTo>
                    <a:pt x="19" y="8"/>
                    <a:pt x="19" y="8"/>
                    <a:pt x="19" y="8"/>
                  </a:cubicBezTo>
                  <a:cubicBezTo>
                    <a:pt x="19" y="9"/>
                    <a:pt x="19" y="9"/>
                    <a:pt x="19" y="10"/>
                  </a:cubicBezTo>
                  <a:cubicBezTo>
                    <a:pt x="19" y="10"/>
                    <a:pt x="18" y="10"/>
                    <a:pt x="18" y="11"/>
                  </a:cubicBezTo>
                  <a:cubicBezTo>
                    <a:pt x="18" y="11"/>
                    <a:pt x="18" y="11"/>
                    <a:pt x="18" y="11"/>
                  </a:cubicBezTo>
                  <a:cubicBezTo>
                    <a:pt x="18" y="10"/>
                    <a:pt x="18" y="9"/>
                    <a:pt x="18" y="9"/>
                  </a:cubicBezTo>
                  <a:cubicBezTo>
                    <a:pt x="18" y="9"/>
                    <a:pt x="18" y="9"/>
                    <a:pt x="18" y="9"/>
                  </a:cubicBezTo>
                  <a:cubicBezTo>
                    <a:pt x="18" y="9"/>
                    <a:pt x="17" y="8"/>
                    <a:pt x="17" y="8"/>
                  </a:cubicBezTo>
                  <a:lnTo>
                    <a:pt x="18" y="8"/>
                  </a:lnTo>
                  <a:close/>
                </a:path>
              </a:pathLst>
            </a:custGeom>
            <a:solidFill>
              <a:srgbClr val="FFFFFF"/>
            </a:solidFill>
            <a:ln w="9525">
              <a:noFill/>
              <a:round/>
              <a:headEnd/>
              <a:tailEnd/>
            </a:ln>
          </p:spPr>
          <p:txBody>
            <a:bodyPr/>
            <a:lstStyle/>
            <a:p>
              <a:pPr>
                <a:defRPr/>
              </a:pPr>
              <a:endParaRPr lang="en-US" dirty="0"/>
            </a:p>
          </p:txBody>
        </p:sp>
        <p:sp>
          <p:nvSpPr>
            <p:cNvPr id="257" name="Freeform 1679"/>
            <p:cNvSpPr>
              <a:spLocks/>
            </p:cNvSpPr>
            <p:nvPr userDrawn="1"/>
          </p:nvSpPr>
          <p:spPr bwMode="auto">
            <a:xfrm>
              <a:off x="291" y="302"/>
              <a:ext cx="4" cy="4"/>
            </a:xfrm>
            <a:custGeom>
              <a:avLst/>
              <a:gdLst/>
              <a:ahLst/>
              <a:cxnLst>
                <a:cxn ang="0">
                  <a:pos x="2" y="1"/>
                </a:cxn>
                <a:cxn ang="0">
                  <a:pos x="1" y="1"/>
                </a:cxn>
                <a:cxn ang="0">
                  <a:pos x="2" y="0"/>
                </a:cxn>
                <a:cxn ang="0">
                  <a:pos x="2" y="0"/>
                </a:cxn>
                <a:cxn ang="0">
                  <a:pos x="1" y="0"/>
                </a:cxn>
                <a:cxn ang="0">
                  <a:pos x="1" y="1"/>
                </a:cxn>
                <a:cxn ang="0">
                  <a:pos x="0" y="1"/>
                </a:cxn>
                <a:cxn ang="0">
                  <a:pos x="0" y="2"/>
                </a:cxn>
                <a:cxn ang="0">
                  <a:pos x="0" y="2"/>
                </a:cxn>
                <a:cxn ang="0">
                  <a:pos x="0" y="3"/>
                </a:cxn>
                <a:cxn ang="0">
                  <a:pos x="0" y="3"/>
                </a:cxn>
                <a:cxn ang="0">
                  <a:pos x="1" y="3"/>
                </a:cxn>
                <a:cxn ang="0">
                  <a:pos x="2" y="2"/>
                </a:cxn>
                <a:cxn ang="0">
                  <a:pos x="2" y="1"/>
                </a:cxn>
              </a:cxnLst>
              <a:rect l="0" t="0" r="r" b="b"/>
              <a:pathLst>
                <a:path w="2" h="3">
                  <a:moveTo>
                    <a:pt x="2" y="1"/>
                  </a:moveTo>
                  <a:cubicBezTo>
                    <a:pt x="1" y="1"/>
                    <a:pt x="1" y="1"/>
                    <a:pt x="1" y="1"/>
                  </a:cubicBezTo>
                  <a:cubicBezTo>
                    <a:pt x="2" y="1"/>
                    <a:pt x="2" y="0"/>
                    <a:pt x="2" y="0"/>
                  </a:cubicBezTo>
                  <a:cubicBezTo>
                    <a:pt x="2" y="0"/>
                    <a:pt x="2" y="0"/>
                    <a:pt x="2" y="0"/>
                  </a:cubicBezTo>
                  <a:cubicBezTo>
                    <a:pt x="1" y="0"/>
                    <a:pt x="1" y="0"/>
                    <a:pt x="1" y="0"/>
                  </a:cubicBezTo>
                  <a:cubicBezTo>
                    <a:pt x="1" y="0"/>
                    <a:pt x="1" y="1"/>
                    <a:pt x="1" y="1"/>
                  </a:cubicBezTo>
                  <a:cubicBezTo>
                    <a:pt x="0" y="1"/>
                    <a:pt x="0" y="1"/>
                    <a:pt x="0" y="1"/>
                  </a:cubicBezTo>
                  <a:cubicBezTo>
                    <a:pt x="0" y="2"/>
                    <a:pt x="0" y="2"/>
                    <a:pt x="0" y="2"/>
                  </a:cubicBezTo>
                  <a:cubicBezTo>
                    <a:pt x="0" y="2"/>
                    <a:pt x="0" y="2"/>
                    <a:pt x="0" y="2"/>
                  </a:cubicBezTo>
                  <a:cubicBezTo>
                    <a:pt x="0" y="3"/>
                    <a:pt x="0" y="3"/>
                    <a:pt x="0" y="3"/>
                  </a:cubicBezTo>
                  <a:cubicBezTo>
                    <a:pt x="0" y="3"/>
                    <a:pt x="0" y="3"/>
                    <a:pt x="0" y="3"/>
                  </a:cubicBezTo>
                  <a:cubicBezTo>
                    <a:pt x="1" y="3"/>
                    <a:pt x="1" y="3"/>
                    <a:pt x="1" y="3"/>
                  </a:cubicBezTo>
                  <a:cubicBezTo>
                    <a:pt x="2" y="2"/>
                    <a:pt x="2" y="2"/>
                    <a:pt x="2" y="2"/>
                  </a:cubicBezTo>
                  <a:lnTo>
                    <a:pt x="2" y="1"/>
                  </a:lnTo>
                  <a:close/>
                </a:path>
              </a:pathLst>
            </a:custGeom>
            <a:solidFill>
              <a:srgbClr val="FFFFFF"/>
            </a:solidFill>
            <a:ln w="9525">
              <a:noFill/>
              <a:round/>
              <a:headEnd/>
              <a:tailEnd/>
            </a:ln>
          </p:spPr>
          <p:txBody>
            <a:bodyPr/>
            <a:lstStyle/>
            <a:p>
              <a:pPr>
                <a:defRPr/>
              </a:pPr>
              <a:endParaRPr lang="en-US" dirty="0"/>
            </a:p>
          </p:txBody>
        </p:sp>
      </p:grpSp>
      <p:sp>
        <p:nvSpPr>
          <p:cNvPr id="258" name="Rectangle 1680"/>
          <p:cNvSpPr>
            <a:spLocks noChangeArrowheads="1"/>
          </p:cNvSpPr>
          <p:nvPr userDrawn="1"/>
        </p:nvSpPr>
        <p:spPr bwMode="auto">
          <a:xfrm>
            <a:off x="0" y="6669088"/>
            <a:ext cx="9144000" cy="200025"/>
          </a:xfrm>
          <a:prstGeom prst="rect">
            <a:avLst/>
          </a:prstGeom>
          <a:solidFill>
            <a:srgbClr val="00783C"/>
          </a:solidFill>
          <a:ln w="9525">
            <a:noFill/>
            <a:miter lim="800000"/>
            <a:headEnd/>
            <a:tailEnd/>
          </a:ln>
          <a:effectLst/>
        </p:spPr>
        <p:txBody>
          <a:bodyPr wrap="none" anchor="ctr"/>
          <a:lstStyle/>
          <a:p>
            <a:pPr>
              <a:defRPr/>
            </a:pPr>
            <a:endParaRPr lang="en-US" dirty="0"/>
          </a:p>
        </p:txBody>
      </p:sp>
      <p:sp>
        <p:nvSpPr>
          <p:cNvPr id="259" name="Freeform 1682"/>
          <p:cNvSpPr>
            <a:spLocks/>
          </p:cNvSpPr>
          <p:nvPr userDrawn="1"/>
        </p:nvSpPr>
        <p:spPr bwMode="auto">
          <a:xfrm flipH="1">
            <a:off x="6380163" y="615950"/>
            <a:ext cx="1014412" cy="1895475"/>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anchor="ctr"/>
          <a:lstStyle/>
          <a:p>
            <a:pPr>
              <a:defRPr/>
            </a:pPr>
            <a:endParaRPr lang="en-US" dirty="0"/>
          </a:p>
        </p:txBody>
      </p:sp>
      <p:sp>
        <p:nvSpPr>
          <p:cNvPr id="260" name="Freeform 1683"/>
          <p:cNvSpPr>
            <a:spLocks/>
          </p:cNvSpPr>
          <p:nvPr userDrawn="1"/>
        </p:nvSpPr>
        <p:spPr bwMode="auto">
          <a:xfrm flipH="1">
            <a:off x="7410450" y="3175"/>
            <a:ext cx="712788" cy="5842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anchor="ctr"/>
          <a:lstStyle/>
          <a:p>
            <a:pPr>
              <a:defRPr/>
            </a:pPr>
            <a:endParaRPr lang="en-US" dirty="0"/>
          </a:p>
        </p:txBody>
      </p:sp>
      <p:grpSp>
        <p:nvGrpSpPr>
          <p:cNvPr id="261" name="Group 1684"/>
          <p:cNvGrpSpPr>
            <a:grpSpLocks/>
          </p:cNvGrpSpPr>
          <p:nvPr userDrawn="1"/>
        </p:nvGrpSpPr>
        <p:grpSpPr bwMode="auto">
          <a:xfrm flipH="1">
            <a:off x="6376988" y="6350"/>
            <a:ext cx="2767012" cy="2501900"/>
            <a:chOff x="0" y="2744"/>
            <a:chExt cx="1740" cy="1576"/>
          </a:xfrm>
        </p:grpSpPr>
        <p:sp>
          <p:nvSpPr>
            <p:cNvPr id="262" name="Freeform 1685"/>
            <p:cNvSpPr>
              <a:spLocks/>
            </p:cNvSpPr>
            <p:nvPr userDrawn="1"/>
          </p:nvSpPr>
          <p:spPr bwMode="auto">
            <a:xfrm>
              <a:off x="648" y="2744"/>
              <a:ext cx="1092"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defRPr/>
              </a:pPr>
              <a:endParaRPr lang="en-US" dirty="0"/>
            </a:p>
          </p:txBody>
        </p:sp>
        <p:sp>
          <p:nvSpPr>
            <p:cNvPr id="263" name="Freeform 1686"/>
            <p:cNvSpPr>
              <a:spLocks noEditPoints="1"/>
            </p:cNvSpPr>
            <p:nvPr userDrawn="1"/>
          </p:nvSpPr>
          <p:spPr bwMode="auto">
            <a:xfrm>
              <a:off x="0" y="2744"/>
              <a:ext cx="1401"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defRPr/>
              </a:pPr>
              <a:endParaRPr lang="en-US" dirty="0"/>
            </a:p>
          </p:txBody>
        </p:sp>
      </p:grpSp>
      <p:sp>
        <p:nvSpPr>
          <p:cNvPr id="264" name="Rectangle 1034"/>
          <p:cNvSpPr>
            <a:spLocks noChangeArrowheads="1"/>
          </p:cNvSpPr>
          <p:nvPr userDrawn="1"/>
        </p:nvSpPr>
        <p:spPr bwMode="auto">
          <a:xfrm>
            <a:off x="236538" y="-9525"/>
            <a:ext cx="8912225" cy="3776663"/>
          </a:xfrm>
          <a:prstGeom prst="rect">
            <a:avLst/>
          </a:prstGeom>
          <a:noFill/>
          <a:ln w="9525">
            <a:noFill/>
            <a:miter lim="800000"/>
            <a:headEnd/>
            <a:tailEnd/>
          </a:ln>
        </p:spPr>
        <p:txBody>
          <a:bodyPr/>
          <a:lstStyle/>
          <a:p>
            <a:pPr>
              <a:defRPr/>
            </a:pPr>
            <a:endParaRPr lang="en-US" dirty="0"/>
          </a:p>
        </p:txBody>
      </p:sp>
      <p:sp>
        <p:nvSpPr>
          <p:cNvPr id="265" name="Line 1086"/>
          <p:cNvSpPr>
            <a:spLocks noChangeShapeType="1"/>
          </p:cNvSpPr>
          <p:nvPr userDrawn="1"/>
        </p:nvSpPr>
        <p:spPr bwMode="auto">
          <a:xfrm>
            <a:off x="484188" y="617538"/>
            <a:ext cx="1587" cy="1587"/>
          </a:xfrm>
          <a:prstGeom prst="line">
            <a:avLst/>
          </a:prstGeom>
          <a:noFill/>
          <a:ln w="9525">
            <a:noFill/>
            <a:round/>
            <a:headEnd/>
            <a:tailEnd/>
          </a:ln>
        </p:spPr>
        <p:txBody>
          <a:bodyPr/>
          <a:lstStyle/>
          <a:p>
            <a:pPr>
              <a:defRPr/>
            </a:pPr>
            <a:endParaRPr lang="en-US" dirty="0"/>
          </a:p>
        </p:txBody>
      </p:sp>
      <p:sp>
        <p:nvSpPr>
          <p:cNvPr id="266" name="Line 1087"/>
          <p:cNvSpPr>
            <a:spLocks noChangeShapeType="1"/>
          </p:cNvSpPr>
          <p:nvPr userDrawn="1"/>
        </p:nvSpPr>
        <p:spPr bwMode="auto">
          <a:xfrm>
            <a:off x="484188" y="617538"/>
            <a:ext cx="1587" cy="1587"/>
          </a:xfrm>
          <a:prstGeom prst="line">
            <a:avLst/>
          </a:prstGeom>
          <a:noFill/>
          <a:ln w="9525">
            <a:noFill/>
            <a:round/>
            <a:headEnd/>
            <a:tailEnd/>
          </a:ln>
        </p:spPr>
        <p:txBody>
          <a:bodyPr/>
          <a:lstStyle/>
          <a:p>
            <a:pPr>
              <a:defRPr/>
            </a:pPr>
            <a:endParaRPr lang="en-US" dirty="0"/>
          </a:p>
        </p:txBody>
      </p:sp>
      <p:sp>
        <p:nvSpPr>
          <p:cNvPr id="267" name="Rectangle 1088"/>
          <p:cNvSpPr>
            <a:spLocks noChangeArrowheads="1"/>
          </p:cNvSpPr>
          <p:nvPr userDrawn="1"/>
        </p:nvSpPr>
        <p:spPr bwMode="auto">
          <a:xfrm>
            <a:off x="484188" y="617538"/>
            <a:ext cx="1587" cy="1587"/>
          </a:xfrm>
          <a:prstGeom prst="rect">
            <a:avLst/>
          </a:prstGeom>
          <a:solidFill>
            <a:srgbClr val="000000"/>
          </a:solidFill>
          <a:ln w="9525">
            <a:noFill/>
            <a:miter lim="800000"/>
            <a:headEnd/>
            <a:tailEnd/>
          </a:ln>
        </p:spPr>
        <p:txBody>
          <a:bodyPr/>
          <a:lstStyle/>
          <a:p>
            <a:pPr>
              <a:defRPr/>
            </a:pPr>
            <a:endParaRPr lang="en-US" dirty="0"/>
          </a:p>
        </p:txBody>
      </p:sp>
      <p:sp>
        <p:nvSpPr>
          <p:cNvPr id="268" name="Rectangle 1089"/>
          <p:cNvSpPr>
            <a:spLocks noChangeArrowheads="1"/>
          </p:cNvSpPr>
          <p:nvPr userDrawn="1"/>
        </p:nvSpPr>
        <p:spPr bwMode="auto">
          <a:xfrm>
            <a:off x="484188" y="617538"/>
            <a:ext cx="1587" cy="1587"/>
          </a:xfrm>
          <a:prstGeom prst="rect">
            <a:avLst/>
          </a:prstGeom>
          <a:noFill/>
          <a:ln w="9525">
            <a:noFill/>
            <a:miter lim="800000"/>
            <a:headEnd/>
            <a:tailEnd/>
          </a:ln>
        </p:spPr>
        <p:txBody>
          <a:bodyPr/>
          <a:lstStyle/>
          <a:p>
            <a:pPr>
              <a:defRPr/>
            </a:pPr>
            <a:endParaRPr lang="en-US" dirty="0"/>
          </a:p>
        </p:txBody>
      </p:sp>
      <p:sp>
        <p:nvSpPr>
          <p:cNvPr id="269" name="Freeform 1098"/>
          <p:cNvSpPr>
            <a:spLocks/>
          </p:cNvSpPr>
          <p:nvPr userDrawn="1"/>
        </p:nvSpPr>
        <p:spPr bwMode="auto">
          <a:xfrm>
            <a:off x="487363" y="617538"/>
            <a:ext cx="3175" cy="1587"/>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path>
            </a:pathLst>
          </a:custGeom>
          <a:noFill/>
          <a:ln w="9525">
            <a:noFill/>
            <a:round/>
            <a:headEnd/>
            <a:tailEnd/>
          </a:ln>
        </p:spPr>
        <p:txBody>
          <a:bodyPr/>
          <a:lstStyle/>
          <a:p>
            <a:pPr>
              <a:defRPr/>
            </a:pPr>
            <a:endParaRPr lang="en-US" dirty="0"/>
          </a:p>
        </p:txBody>
      </p:sp>
      <p:sp>
        <p:nvSpPr>
          <p:cNvPr id="270" name="Freeform 1115"/>
          <p:cNvSpPr>
            <a:spLocks/>
          </p:cNvSpPr>
          <p:nvPr userDrawn="1"/>
        </p:nvSpPr>
        <p:spPr bwMode="auto">
          <a:xfrm>
            <a:off x="458788" y="473075"/>
            <a:ext cx="3175" cy="3175"/>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path>
            </a:pathLst>
          </a:custGeom>
          <a:noFill/>
          <a:ln w="9525">
            <a:noFill/>
            <a:round/>
            <a:headEnd/>
            <a:tailEnd/>
          </a:ln>
        </p:spPr>
        <p:txBody>
          <a:bodyPr/>
          <a:lstStyle/>
          <a:p>
            <a:pPr>
              <a:defRPr/>
            </a:pPr>
            <a:endParaRPr lang="en-US" dirty="0"/>
          </a:p>
        </p:txBody>
      </p:sp>
      <p:sp>
        <p:nvSpPr>
          <p:cNvPr id="271" name="Freeform 1120"/>
          <p:cNvSpPr>
            <a:spLocks/>
          </p:cNvSpPr>
          <p:nvPr userDrawn="1"/>
        </p:nvSpPr>
        <p:spPr bwMode="auto">
          <a:xfrm>
            <a:off x="458788" y="463550"/>
            <a:ext cx="3175" cy="3175"/>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path>
            </a:pathLst>
          </a:custGeom>
          <a:noFill/>
          <a:ln w="9525">
            <a:noFill/>
            <a:round/>
            <a:headEnd/>
            <a:tailEnd/>
          </a:ln>
        </p:spPr>
        <p:txBody>
          <a:bodyPr/>
          <a:lstStyle/>
          <a:p>
            <a:pPr>
              <a:defRPr/>
            </a:pPr>
            <a:endParaRPr lang="en-US" dirty="0"/>
          </a:p>
        </p:txBody>
      </p:sp>
      <p:sp>
        <p:nvSpPr>
          <p:cNvPr id="272" name="Freeform 1134"/>
          <p:cNvSpPr>
            <a:spLocks/>
          </p:cNvSpPr>
          <p:nvPr userDrawn="1"/>
        </p:nvSpPr>
        <p:spPr bwMode="auto">
          <a:xfrm>
            <a:off x="703263" y="514350"/>
            <a:ext cx="3175" cy="6350"/>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path>
            </a:pathLst>
          </a:custGeom>
          <a:noFill/>
          <a:ln w="9525">
            <a:noFill/>
            <a:round/>
            <a:headEnd/>
            <a:tailEnd/>
          </a:ln>
        </p:spPr>
        <p:txBody>
          <a:bodyPr/>
          <a:lstStyle/>
          <a:p>
            <a:pPr>
              <a:defRPr/>
            </a:pPr>
            <a:endParaRPr lang="en-US" dirty="0"/>
          </a:p>
        </p:txBody>
      </p:sp>
      <p:sp>
        <p:nvSpPr>
          <p:cNvPr id="273" name="Freeform 1141"/>
          <p:cNvSpPr>
            <a:spLocks/>
          </p:cNvSpPr>
          <p:nvPr userDrawn="1"/>
        </p:nvSpPr>
        <p:spPr bwMode="auto">
          <a:xfrm>
            <a:off x="706438" y="479425"/>
            <a:ext cx="1587" cy="6350"/>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path>
            </a:pathLst>
          </a:custGeom>
          <a:noFill/>
          <a:ln w="9525">
            <a:noFill/>
            <a:round/>
            <a:headEnd/>
            <a:tailEnd/>
          </a:ln>
        </p:spPr>
        <p:txBody>
          <a:bodyPr/>
          <a:lstStyle/>
          <a:p>
            <a:pPr>
              <a:defRPr/>
            </a:pPr>
            <a:endParaRPr lang="en-US" dirty="0"/>
          </a:p>
        </p:txBody>
      </p:sp>
      <p:sp>
        <p:nvSpPr>
          <p:cNvPr id="274" name="Freeform 1148"/>
          <p:cNvSpPr>
            <a:spLocks/>
          </p:cNvSpPr>
          <p:nvPr userDrawn="1"/>
        </p:nvSpPr>
        <p:spPr bwMode="auto">
          <a:xfrm>
            <a:off x="693738" y="460375"/>
            <a:ext cx="3175" cy="3175"/>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path>
            </a:pathLst>
          </a:custGeom>
          <a:noFill/>
          <a:ln w="9525">
            <a:noFill/>
            <a:round/>
            <a:headEnd/>
            <a:tailEnd/>
          </a:ln>
        </p:spPr>
        <p:txBody>
          <a:bodyPr/>
          <a:lstStyle/>
          <a:p>
            <a:pPr>
              <a:defRPr/>
            </a:pPr>
            <a:endParaRPr lang="en-US" dirty="0"/>
          </a:p>
        </p:txBody>
      </p:sp>
      <p:sp>
        <p:nvSpPr>
          <p:cNvPr id="275" name="Freeform 1150"/>
          <p:cNvSpPr>
            <a:spLocks/>
          </p:cNvSpPr>
          <p:nvPr userDrawn="1"/>
        </p:nvSpPr>
        <p:spPr bwMode="auto">
          <a:xfrm>
            <a:off x="684213" y="447675"/>
            <a:ext cx="1587" cy="3175"/>
          </a:xfrm>
          <a:custGeom>
            <a:avLst/>
            <a:gdLst/>
            <a:ahLst/>
            <a:cxnLst>
              <a:cxn ang="0">
                <a:pos x="0" y="2"/>
              </a:cxn>
              <a:cxn ang="0">
                <a:pos x="0" y="0"/>
              </a:cxn>
              <a:cxn ang="0">
                <a:pos x="0" y="2"/>
              </a:cxn>
            </a:cxnLst>
            <a:rect l="0" t="0" r="r" b="b"/>
            <a:pathLst>
              <a:path h="2">
                <a:moveTo>
                  <a:pt x="0" y="2"/>
                </a:moveTo>
                <a:lnTo>
                  <a:pt x="0" y="0"/>
                </a:lnTo>
                <a:lnTo>
                  <a:pt x="0" y="2"/>
                </a:lnTo>
              </a:path>
            </a:pathLst>
          </a:custGeom>
          <a:noFill/>
          <a:ln w="9525">
            <a:noFill/>
            <a:round/>
            <a:headEnd/>
            <a:tailEnd/>
          </a:ln>
        </p:spPr>
        <p:txBody>
          <a:bodyPr/>
          <a:lstStyle/>
          <a:p>
            <a:pPr>
              <a:defRPr/>
            </a:pPr>
            <a:endParaRPr lang="en-US" dirty="0"/>
          </a:p>
        </p:txBody>
      </p:sp>
      <p:sp>
        <p:nvSpPr>
          <p:cNvPr id="276" name="Freeform 1152"/>
          <p:cNvSpPr>
            <a:spLocks/>
          </p:cNvSpPr>
          <p:nvPr userDrawn="1"/>
        </p:nvSpPr>
        <p:spPr bwMode="auto">
          <a:xfrm>
            <a:off x="684213" y="447675"/>
            <a:ext cx="3175" cy="3175"/>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path>
            </a:pathLst>
          </a:custGeom>
          <a:noFill/>
          <a:ln w="9525">
            <a:noFill/>
            <a:round/>
            <a:headEnd/>
            <a:tailEnd/>
          </a:ln>
        </p:spPr>
        <p:txBody>
          <a:bodyPr/>
          <a:lstStyle/>
          <a:p>
            <a:pPr>
              <a:defRPr/>
            </a:pPr>
            <a:endParaRPr lang="en-US" dirty="0"/>
          </a:p>
        </p:txBody>
      </p:sp>
      <p:sp>
        <p:nvSpPr>
          <p:cNvPr id="277" name="Freeform 1154"/>
          <p:cNvSpPr>
            <a:spLocks/>
          </p:cNvSpPr>
          <p:nvPr userDrawn="1"/>
        </p:nvSpPr>
        <p:spPr bwMode="auto">
          <a:xfrm>
            <a:off x="665163" y="43497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defRPr/>
            </a:pPr>
            <a:endParaRPr lang="en-US" dirty="0"/>
          </a:p>
        </p:txBody>
      </p:sp>
      <p:sp>
        <p:nvSpPr>
          <p:cNvPr id="278" name="Freeform 1156"/>
          <p:cNvSpPr>
            <a:spLocks/>
          </p:cNvSpPr>
          <p:nvPr userDrawn="1"/>
        </p:nvSpPr>
        <p:spPr bwMode="auto">
          <a:xfrm>
            <a:off x="665163" y="431800"/>
            <a:ext cx="3175" cy="3175"/>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path>
            </a:pathLst>
          </a:custGeom>
          <a:noFill/>
          <a:ln w="9525">
            <a:noFill/>
            <a:round/>
            <a:headEnd/>
            <a:tailEnd/>
          </a:ln>
        </p:spPr>
        <p:txBody>
          <a:bodyPr/>
          <a:lstStyle/>
          <a:p>
            <a:pPr>
              <a:defRPr/>
            </a:pPr>
            <a:endParaRPr lang="en-US" dirty="0"/>
          </a:p>
        </p:txBody>
      </p:sp>
      <p:sp>
        <p:nvSpPr>
          <p:cNvPr id="279" name="Freeform 1163"/>
          <p:cNvSpPr>
            <a:spLocks/>
          </p:cNvSpPr>
          <p:nvPr userDrawn="1"/>
        </p:nvSpPr>
        <p:spPr bwMode="auto">
          <a:xfrm>
            <a:off x="611188" y="415925"/>
            <a:ext cx="6350" cy="3175"/>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path>
            </a:pathLst>
          </a:custGeom>
          <a:noFill/>
          <a:ln w="9525">
            <a:noFill/>
            <a:round/>
            <a:headEnd/>
            <a:tailEnd/>
          </a:ln>
        </p:spPr>
        <p:txBody>
          <a:bodyPr/>
          <a:lstStyle/>
          <a:p>
            <a:pPr>
              <a:defRPr/>
            </a:pPr>
            <a:endParaRPr lang="en-US" dirty="0"/>
          </a:p>
        </p:txBody>
      </p:sp>
      <p:sp>
        <p:nvSpPr>
          <p:cNvPr id="280" name="Freeform 1172"/>
          <p:cNvSpPr>
            <a:spLocks/>
          </p:cNvSpPr>
          <p:nvPr userDrawn="1"/>
        </p:nvSpPr>
        <p:spPr bwMode="auto">
          <a:xfrm>
            <a:off x="582613" y="476250"/>
            <a:ext cx="3175" cy="3175"/>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path>
            </a:pathLst>
          </a:custGeom>
          <a:noFill/>
          <a:ln w="9525">
            <a:noFill/>
            <a:round/>
            <a:headEnd/>
            <a:tailEnd/>
          </a:ln>
        </p:spPr>
        <p:txBody>
          <a:bodyPr/>
          <a:lstStyle/>
          <a:p>
            <a:pPr>
              <a:defRPr/>
            </a:pPr>
            <a:endParaRPr lang="en-US" dirty="0"/>
          </a:p>
        </p:txBody>
      </p:sp>
      <p:sp>
        <p:nvSpPr>
          <p:cNvPr id="281" name="Freeform 1177"/>
          <p:cNvSpPr>
            <a:spLocks/>
          </p:cNvSpPr>
          <p:nvPr userDrawn="1"/>
        </p:nvSpPr>
        <p:spPr bwMode="auto">
          <a:xfrm>
            <a:off x="557213" y="534988"/>
            <a:ext cx="3175" cy="3175"/>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path>
            </a:pathLst>
          </a:custGeom>
          <a:noFill/>
          <a:ln w="9525">
            <a:noFill/>
            <a:round/>
            <a:headEnd/>
            <a:tailEnd/>
          </a:ln>
        </p:spPr>
        <p:txBody>
          <a:bodyPr/>
          <a:lstStyle/>
          <a:p>
            <a:pPr>
              <a:defRPr/>
            </a:pPr>
            <a:endParaRPr lang="en-US" dirty="0"/>
          </a:p>
        </p:txBody>
      </p:sp>
      <p:sp>
        <p:nvSpPr>
          <p:cNvPr id="282" name="Freeform 1180"/>
          <p:cNvSpPr>
            <a:spLocks/>
          </p:cNvSpPr>
          <p:nvPr userDrawn="1"/>
        </p:nvSpPr>
        <p:spPr bwMode="auto">
          <a:xfrm>
            <a:off x="560388" y="530225"/>
            <a:ext cx="3175" cy="476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path>
            </a:pathLst>
          </a:custGeom>
          <a:noFill/>
          <a:ln w="9525">
            <a:noFill/>
            <a:round/>
            <a:headEnd/>
            <a:tailEnd/>
          </a:ln>
        </p:spPr>
        <p:txBody>
          <a:bodyPr/>
          <a:lstStyle/>
          <a:p>
            <a:pPr>
              <a:defRPr/>
            </a:pPr>
            <a:endParaRPr lang="en-US" dirty="0"/>
          </a:p>
        </p:txBody>
      </p:sp>
      <p:sp>
        <p:nvSpPr>
          <p:cNvPr id="283" name="Line 1187"/>
          <p:cNvSpPr>
            <a:spLocks noChangeShapeType="1"/>
          </p:cNvSpPr>
          <p:nvPr userDrawn="1"/>
        </p:nvSpPr>
        <p:spPr bwMode="auto">
          <a:xfrm>
            <a:off x="569913" y="520700"/>
            <a:ext cx="1587" cy="1588"/>
          </a:xfrm>
          <a:prstGeom prst="line">
            <a:avLst/>
          </a:prstGeom>
          <a:noFill/>
          <a:ln w="9525">
            <a:noFill/>
            <a:round/>
            <a:headEnd/>
            <a:tailEnd/>
          </a:ln>
        </p:spPr>
        <p:txBody>
          <a:bodyPr/>
          <a:lstStyle/>
          <a:p>
            <a:pPr>
              <a:defRPr/>
            </a:pPr>
            <a:endParaRPr lang="en-US" dirty="0"/>
          </a:p>
        </p:txBody>
      </p:sp>
      <p:sp>
        <p:nvSpPr>
          <p:cNvPr id="284" name="Line 1188"/>
          <p:cNvSpPr>
            <a:spLocks noChangeShapeType="1"/>
          </p:cNvSpPr>
          <p:nvPr userDrawn="1"/>
        </p:nvSpPr>
        <p:spPr bwMode="auto">
          <a:xfrm>
            <a:off x="569913" y="520700"/>
            <a:ext cx="1587" cy="1588"/>
          </a:xfrm>
          <a:prstGeom prst="line">
            <a:avLst/>
          </a:prstGeom>
          <a:noFill/>
          <a:ln w="9525">
            <a:noFill/>
            <a:round/>
            <a:headEnd/>
            <a:tailEnd/>
          </a:ln>
        </p:spPr>
        <p:txBody>
          <a:bodyPr/>
          <a:lstStyle/>
          <a:p>
            <a:pPr>
              <a:defRPr/>
            </a:pPr>
            <a:endParaRPr lang="en-US" dirty="0"/>
          </a:p>
        </p:txBody>
      </p:sp>
      <p:sp>
        <p:nvSpPr>
          <p:cNvPr id="285" name="Freeform 1208"/>
          <p:cNvSpPr>
            <a:spLocks/>
          </p:cNvSpPr>
          <p:nvPr userDrawn="1"/>
        </p:nvSpPr>
        <p:spPr bwMode="auto">
          <a:xfrm>
            <a:off x="595313" y="557213"/>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defRPr/>
            </a:pPr>
            <a:endParaRPr lang="en-US" dirty="0"/>
          </a:p>
        </p:txBody>
      </p:sp>
      <p:sp>
        <p:nvSpPr>
          <p:cNvPr id="286" name="Freeform 1210"/>
          <p:cNvSpPr>
            <a:spLocks/>
          </p:cNvSpPr>
          <p:nvPr userDrawn="1"/>
        </p:nvSpPr>
        <p:spPr bwMode="auto">
          <a:xfrm>
            <a:off x="595313" y="557213"/>
            <a:ext cx="3175" cy="3175"/>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path>
            </a:pathLst>
          </a:custGeom>
          <a:noFill/>
          <a:ln w="9525">
            <a:noFill/>
            <a:round/>
            <a:headEnd/>
            <a:tailEnd/>
          </a:ln>
        </p:spPr>
        <p:txBody>
          <a:bodyPr/>
          <a:lstStyle/>
          <a:p>
            <a:pPr>
              <a:defRPr/>
            </a:pPr>
            <a:endParaRPr lang="en-US" dirty="0"/>
          </a:p>
        </p:txBody>
      </p:sp>
      <p:sp>
        <p:nvSpPr>
          <p:cNvPr id="287" name="Freeform 1214"/>
          <p:cNvSpPr>
            <a:spLocks/>
          </p:cNvSpPr>
          <p:nvPr userDrawn="1"/>
        </p:nvSpPr>
        <p:spPr bwMode="auto">
          <a:xfrm>
            <a:off x="595313" y="557213"/>
            <a:ext cx="3175" cy="3175"/>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path>
            </a:pathLst>
          </a:custGeom>
          <a:noFill/>
          <a:ln w="9525">
            <a:noFill/>
            <a:round/>
            <a:headEnd/>
            <a:tailEnd/>
          </a:ln>
        </p:spPr>
        <p:txBody>
          <a:bodyPr/>
          <a:lstStyle/>
          <a:p>
            <a:pPr>
              <a:defRPr/>
            </a:pPr>
            <a:endParaRPr lang="en-US" dirty="0"/>
          </a:p>
        </p:txBody>
      </p:sp>
      <p:sp>
        <p:nvSpPr>
          <p:cNvPr id="288" name="Rectangle 1215"/>
          <p:cNvSpPr>
            <a:spLocks noChangeArrowheads="1"/>
          </p:cNvSpPr>
          <p:nvPr userDrawn="1"/>
        </p:nvSpPr>
        <p:spPr bwMode="auto">
          <a:xfrm>
            <a:off x="595313" y="627063"/>
            <a:ext cx="1587" cy="1587"/>
          </a:xfrm>
          <a:prstGeom prst="rect">
            <a:avLst/>
          </a:prstGeom>
          <a:solidFill>
            <a:srgbClr val="000000"/>
          </a:solidFill>
          <a:ln w="9525">
            <a:noFill/>
            <a:miter lim="800000"/>
            <a:headEnd/>
            <a:tailEnd/>
          </a:ln>
        </p:spPr>
        <p:txBody>
          <a:bodyPr/>
          <a:lstStyle/>
          <a:p>
            <a:pPr>
              <a:defRPr/>
            </a:pPr>
            <a:endParaRPr lang="en-US" dirty="0"/>
          </a:p>
        </p:txBody>
      </p:sp>
      <p:sp>
        <p:nvSpPr>
          <p:cNvPr id="289" name="Freeform 1217"/>
          <p:cNvSpPr>
            <a:spLocks/>
          </p:cNvSpPr>
          <p:nvPr userDrawn="1"/>
        </p:nvSpPr>
        <p:spPr bwMode="auto">
          <a:xfrm>
            <a:off x="595313" y="6270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defRPr/>
            </a:pPr>
            <a:endParaRPr lang="en-US" dirty="0"/>
          </a:p>
        </p:txBody>
      </p:sp>
      <p:sp>
        <p:nvSpPr>
          <p:cNvPr id="290" name="Freeform 1219"/>
          <p:cNvSpPr>
            <a:spLocks/>
          </p:cNvSpPr>
          <p:nvPr userDrawn="1"/>
        </p:nvSpPr>
        <p:spPr bwMode="auto">
          <a:xfrm>
            <a:off x="731838" y="541338"/>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defRPr/>
            </a:pPr>
            <a:endParaRPr lang="en-US" dirty="0"/>
          </a:p>
        </p:txBody>
      </p:sp>
      <p:sp>
        <p:nvSpPr>
          <p:cNvPr id="291" name="Freeform 1221"/>
          <p:cNvSpPr>
            <a:spLocks/>
          </p:cNvSpPr>
          <p:nvPr userDrawn="1"/>
        </p:nvSpPr>
        <p:spPr bwMode="auto">
          <a:xfrm>
            <a:off x="731838" y="541338"/>
            <a:ext cx="3175" cy="3175"/>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path>
            </a:pathLst>
          </a:custGeom>
          <a:noFill/>
          <a:ln w="9525">
            <a:noFill/>
            <a:round/>
            <a:headEnd/>
            <a:tailEnd/>
          </a:ln>
        </p:spPr>
        <p:txBody>
          <a:bodyPr/>
          <a:lstStyle/>
          <a:p>
            <a:pPr>
              <a:defRPr/>
            </a:pPr>
            <a:endParaRPr lang="en-US" dirty="0"/>
          </a:p>
        </p:txBody>
      </p:sp>
      <p:sp>
        <p:nvSpPr>
          <p:cNvPr id="292" name="Freeform 1234"/>
          <p:cNvSpPr>
            <a:spLocks/>
          </p:cNvSpPr>
          <p:nvPr userDrawn="1"/>
        </p:nvSpPr>
        <p:spPr bwMode="auto">
          <a:xfrm>
            <a:off x="722313" y="550863"/>
            <a:ext cx="3175" cy="1587"/>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defRPr/>
            </a:pPr>
            <a:endParaRPr lang="en-US" dirty="0"/>
          </a:p>
        </p:txBody>
      </p:sp>
      <p:sp>
        <p:nvSpPr>
          <p:cNvPr id="293" name="Line 1237"/>
          <p:cNvSpPr>
            <a:spLocks noChangeShapeType="1"/>
          </p:cNvSpPr>
          <p:nvPr userDrawn="1"/>
        </p:nvSpPr>
        <p:spPr bwMode="auto">
          <a:xfrm>
            <a:off x="728663" y="544513"/>
            <a:ext cx="1587" cy="1587"/>
          </a:xfrm>
          <a:prstGeom prst="line">
            <a:avLst/>
          </a:prstGeom>
          <a:noFill/>
          <a:ln w="9525">
            <a:noFill/>
            <a:round/>
            <a:headEnd/>
            <a:tailEnd/>
          </a:ln>
        </p:spPr>
        <p:txBody>
          <a:bodyPr/>
          <a:lstStyle/>
          <a:p>
            <a:pPr>
              <a:defRPr/>
            </a:pPr>
            <a:endParaRPr lang="en-US" dirty="0"/>
          </a:p>
        </p:txBody>
      </p:sp>
      <p:sp>
        <p:nvSpPr>
          <p:cNvPr id="294" name="Line 1238"/>
          <p:cNvSpPr>
            <a:spLocks noChangeShapeType="1"/>
          </p:cNvSpPr>
          <p:nvPr userDrawn="1"/>
        </p:nvSpPr>
        <p:spPr bwMode="auto">
          <a:xfrm>
            <a:off x="728663" y="544513"/>
            <a:ext cx="1587" cy="1587"/>
          </a:xfrm>
          <a:prstGeom prst="line">
            <a:avLst/>
          </a:prstGeom>
          <a:noFill/>
          <a:ln w="9525">
            <a:noFill/>
            <a:round/>
            <a:headEnd/>
            <a:tailEnd/>
          </a:ln>
        </p:spPr>
        <p:txBody>
          <a:bodyPr/>
          <a:lstStyle/>
          <a:p>
            <a:pPr>
              <a:defRPr/>
            </a:pPr>
            <a:endParaRPr lang="en-US" dirty="0"/>
          </a:p>
        </p:txBody>
      </p:sp>
      <p:sp>
        <p:nvSpPr>
          <p:cNvPr id="295" name="Freeform 1240"/>
          <p:cNvSpPr>
            <a:spLocks/>
          </p:cNvSpPr>
          <p:nvPr userDrawn="1"/>
        </p:nvSpPr>
        <p:spPr bwMode="auto">
          <a:xfrm>
            <a:off x="728663" y="541338"/>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defRPr/>
            </a:pPr>
            <a:endParaRPr lang="en-US" dirty="0"/>
          </a:p>
        </p:txBody>
      </p:sp>
      <p:sp>
        <p:nvSpPr>
          <p:cNvPr id="296" name="Freeform 1243"/>
          <p:cNvSpPr>
            <a:spLocks/>
          </p:cNvSpPr>
          <p:nvPr userDrawn="1"/>
        </p:nvSpPr>
        <p:spPr bwMode="auto">
          <a:xfrm>
            <a:off x="728663" y="538163"/>
            <a:ext cx="3175" cy="3175"/>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path>
            </a:pathLst>
          </a:custGeom>
          <a:noFill/>
          <a:ln w="9525">
            <a:noFill/>
            <a:round/>
            <a:headEnd/>
            <a:tailEnd/>
          </a:ln>
        </p:spPr>
        <p:txBody>
          <a:bodyPr/>
          <a:lstStyle/>
          <a:p>
            <a:pPr>
              <a:defRPr/>
            </a:pPr>
            <a:endParaRPr lang="en-US" dirty="0"/>
          </a:p>
        </p:txBody>
      </p:sp>
      <p:sp>
        <p:nvSpPr>
          <p:cNvPr id="297" name="Freeform 1246"/>
          <p:cNvSpPr>
            <a:spLocks/>
          </p:cNvSpPr>
          <p:nvPr userDrawn="1"/>
        </p:nvSpPr>
        <p:spPr bwMode="auto">
          <a:xfrm>
            <a:off x="725488" y="547688"/>
            <a:ext cx="3175" cy="3175"/>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defRPr/>
            </a:pPr>
            <a:endParaRPr lang="en-US" dirty="0"/>
          </a:p>
        </p:txBody>
      </p:sp>
      <p:sp>
        <p:nvSpPr>
          <p:cNvPr id="298" name="Freeform 1250"/>
          <p:cNvSpPr>
            <a:spLocks/>
          </p:cNvSpPr>
          <p:nvPr userDrawn="1"/>
        </p:nvSpPr>
        <p:spPr bwMode="auto">
          <a:xfrm>
            <a:off x="731838" y="53022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defRPr/>
            </a:pPr>
            <a:endParaRPr lang="en-US" dirty="0"/>
          </a:p>
        </p:txBody>
      </p:sp>
      <p:sp>
        <p:nvSpPr>
          <p:cNvPr id="299" name="Freeform 1252"/>
          <p:cNvSpPr>
            <a:spLocks/>
          </p:cNvSpPr>
          <p:nvPr userDrawn="1"/>
        </p:nvSpPr>
        <p:spPr bwMode="auto">
          <a:xfrm>
            <a:off x="731838" y="527050"/>
            <a:ext cx="3175" cy="7938"/>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path>
            </a:pathLst>
          </a:custGeom>
          <a:noFill/>
          <a:ln w="9525">
            <a:noFill/>
            <a:round/>
            <a:headEnd/>
            <a:tailEnd/>
          </a:ln>
        </p:spPr>
        <p:txBody>
          <a:bodyPr/>
          <a:lstStyle/>
          <a:p>
            <a:pPr>
              <a:defRPr/>
            </a:pPr>
            <a:endParaRPr lang="en-US" dirty="0"/>
          </a:p>
        </p:txBody>
      </p:sp>
      <p:sp>
        <p:nvSpPr>
          <p:cNvPr id="300" name="Freeform 1255"/>
          <p:cNvSpPr>
            <a:spLocks/>
          </p:cNvSpPr>
          <p:nvPr userDrawn="1"/>
        </p:nvSpPr>
        <p:spPr bwMode="auto">
          <a:xfrm>
            <a:off x="712788" y="550863"/>
            <a:ext cx="3175" cy="1587"/>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path>
            </a:pathLst>
          </a:custGeom>
          <a:noFill/>
          <a:ln w="9525">
            <a:noFill/>
            <a:round/>
            <a:headEnd/>
            <a:tailEnd/>
          </a:ln>
        </p:spPr>
        <p:txBody>
          <a:bodyPr/>
          <a:lstStyle/>
          <a:p>
            <a:pPr>
              <a:defRPr/>
            </a:pPr>
            <a:endParaRPr lang="en-US" dirty="0"/>
          </a:p>
        </p:txBody>
      </p:sp>
      <p:sp>
        <p:nvSpPr>
          <p:cNvPr id="301" name="Rectangle 1256"/>
          <p:cNvSpPr>
            <a:spLocks noChangeArrowheads="1"/>
          </p:cNvSpPr>
          <p:nvPr userDrawn="1"/>
        </p:nvSpPr>
        <p:spPr bwMode="auto">
          <a:xfrm>
            <a:off x="722313" y="550863"/>
            <a:ext cx="1587" cy="1587"/>
          </a:xfrm>
          <a:prstGeom prst="rect">
            <a:avLst/>
          </a:prstGeom>
          <a:solidFill>
            <a:srgbClr val="FFFFFF"/>
          </a:solidFill>
          <a:ln w="9525">
            <a:noFill/>
            <a:miter lim="800000"/>
            <a:headEnd/>
            <a:tailEnd/>
          </a:ln>
        </p:spPr>
        <p:txBody>
          <a:bodyPr/>
          <a:lstStyle/>
          <a:p>
            <a:pPr>
              <a:defRPr/>
            </a:pPr>
            <a:endParaRPr lang="en-US" dirty="0"/>
          </a:p>
        </p:txBody>
      </p:sp>
      <p:sp>
        <p:nvSpPr>
          <p:cNvPr id="302" name="Freeform 1258"/>
          <p:cNvSpPr>
            <a:spLocks/>
          </p:cNvSpPr>
          <p:nvPr userDrawn="1"/>
        </p:nvSpPr>
        <p:spPr bwMode="auto">
          <a:xfrm>
            <a:off x="722313" y="5508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defRPr/>
            </a:pPr>
            <a:endParaRPr lang="en-US" dirty="0"/>
          </a:p>
        </p:txBody>
      </p:sp>
      <p:sp>
        <p:nvSpPr>
          <p:cNvPr id="303" name="Freeform 1266"/>
          <p:cNvSpPr>
            <a:spLocks/>
          </p:cNvSpPr>
          <p:nvPr userDrawn="1"/>
        </p:nvSpPr>
        <p:spPr bwMode="auto">
          <a:xfrm>
            <a:off x="728663" y="534988"/>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defRPr/>
            </a:pPr>
            <a:endParaRPr lang="en-US" dirty="0"/>
          </a:p>
        </p:txBody>
      </p:sp>
      <p:sp>
        <p:nvSpPr>
          <p:cNvPr id="304" name="Freeform 1269"/>
          <p:cNvSpPr>
            <a:spLocks/>
          </p:cNvSpPr>
          <p:nvPr userDrawn="1"/>
        </p:nvSpPr>
        <p:spPr bwMode="auto">
          <a:xfrm>
            <a:off x="728663" y="530225"/>
            <a:ext cx="3175" cy="476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path>
            </a:pathLst>
          </a:custGeom>
          <a:noFill/>
          <a:ln w="9525">
            <a:noFill/>
            <a:round/>
            <a:headEnd/>
            <a:tailEnd/>
          </a:ln>
        </p:spPr>
        <p:txBody>
          <a:bodyPr/>
          <a:lstStyle/>
          <a:p>
            <a:pPr>
              <a:defRPr/>
            </a:pPr>
            <a:endParaRPr lang="en-US" dirty="0"/>
          </a:p>
        </p:txBody>
      </p:sp>
      <p:sp>
        <p:nvSpPr>
          <p:cNvPr id="305" name="Line 1270"/>
          <p:cNvSpPr>
            <a:spLocks noChangeShapeType="1"/>
          </p:cNvSpPr>
          <p:nvPr userDrawn="1"/>
        </p:nvSpPr>
        <p:spPr bwMode="auto">
          <a:xfrm>
            <a:off x="728663" y="530225"/>
            <a:ext cx="1587" cy="1588"/>
          </a:xfrm>
          <a:prstGeom prst="line">
            <a:avLst/>
          </a:prstGeom>
          <a:noFill/>
          <a:ln w="9525">
            <a:noFill/>
            <a:round/>
            <a:headEnd/>
            <a:tailEnd/>
          </a:ln>
        </p:spPr>
        <p:txBody>
          <a:bodyPr/>
          <a:lstStyle/>
          <a:p>
            <a:pPr>
              <a:defRPr/>
            </a:pPr>
            <a:endParaRPr lang="en-US" dirty="0"/>
          </a:p>
        </p:txBody>
      </p:sp>
      <p:sp>
        <p:nvSpPr>
          <p:cNvPr id="306" name="Line 1271"/>
          <p:cNvSpPr>
            <a:spLocks noChangeShapeType="1"/>
          </p:cNvSpPr>
          <p:nvPr userDrawn="1"/>
        </p:nvSpPr>
        <p:spPr bwMode="auto">
          <a:xfrm>
            <a:off x="728663" y="530225"/>
            <a:ext cx="1587" cy="1588"/>
          </a:xfrm>
          <a:prstGeom prst="line">
            <a:avLst/>
          </a:prstGeom>
          <a:noFill/>
          <a:ln w="9525">
            <a:noFill/>
            <a:round/>
            <a:headEnd/>
            <a:tailEnd/>
          </a:ln>
        </p:spPr>
        <p:txBody>
          <a:bodyPr/>
          <a:lstStyle/>
          <a:p>
            <a:pPr>
              <a:defRPr/>
            </a:pPr>
            <a:endParaRPr lang="en-US" dirty="0"/>
          </a:p>
        </p:txBody>
      </p:sp>
      <p:sp>
        <p:nvSpPr>
          <p:cNvPr id="307" name="Rectangle 1272"/>
          <p:cNvSpPr>
            <a:spLocks noChangeArrowheads="1"/>
          </p:cNvSpPr>
          <p:nvPr userDrawn="1"/>
        </p:nvSpPr>
        <p:spPr bwMode="auto">
          <a:xfrm>
            <a:off x="728663" y="530225"/>
            <a:ext cx="1587" cy="1588"/>
          </a:xfrm>
          <a:prstGeom prst="rect">
            <a:avLst/>
          </a:prstGeom>
          <a:solidFill>
            <a:srgbClr val="FFFFFF"/>
          </a:solidFill>
          <a:ln w="9525">
            <a:noFill/>
            <a:miter lim="800000"/>
            <a:headEnd/>
            <a:tailEnd/>
          </a:ln>
        </p:spPr>
        <p:txBody>
          <a:bodyPr/>
          <a:lstStyle/>
          <a:p>
            <a:pPr>
              <a:defRPr/>
            </a:pPr>
            <a:endParaRPr lang="en-US" dirty="0"/>
          </a:p>
        </p:txBody>
      </p:sp>
      <p:sp>
        <p:nvSpPr>
          <p:cNvPr id="308" name="Rectangle 1273"/>
          <p:cNvSpPr>
            <a:spLocks noChangeArrowheads="1"/>
          </p:cNvSpPr>
          <p:nvPr userDrawn="1"/>
        </p:nvSpPr>
        <p:spPr bwMode="auto">
          <a:xfrm>
            <a:off x="728663" y="530225"/>
            <a:ext cx="1587" cy="1588"/>
          </a:xfrm>
          <a:prstGeom prst="rect">
            <a:avLst/>
          </a:prstGeom>
          <a:noFill/>
          <a:ln w="9525">
            <a:noFill/>
            <a:miter lim="800000"/>
            <a:headEnd/>
            <a:tailEnd/>
          </a:ln>
        </p:spPr>
        <p:txBody>
          <a:bodyPr/>
          <a:lstStyle/>
          <a:p>
            <a:pPr>
              <a:defRPr/>
            </a:pPr>
            <a:endParaRPr lang="en-US" dirty="0"/>
          </a:p>
        </p:txBody>
      </p:sp>
      <p:sp>
        <p:nvSpPr>
          <p:cNvPr id="309" name="Line 1274"/>
          <p:cNvSpPr>
            <a:spLocks noChangeShapeType="1"/>
          </p:cNvSpPr>
          <p:nvPr userDrawn="1"/>
        </p:nvSpPr>
        <p:spPr bwMode="auto">
          <a:xfrm>
            <a:off x="728663" y="527050"/>
            <a:ext cx="1587" cy="1588"/>
          </a:xfrm>
          <a:prstGeom prst="line">
            <a:avLst/>
          </a:prstGeom>
          <a:noFill/>
          <a:ln w="9525">
            <a:noFill/>
            <a:round/>
            <a:headEnd/>
            <a:tailEnd/>
          </a:ln>
        </p:spPr>
        <p:txBody>
          <a:bodyPr/>
          <a:lstStyle/>
          <a:p>
            <a:pPr>
              <a:defRPr/>
            </a:pPr>
            <a:endParaRPr lang="en-US" dirty="0"/>
          </a:p>
        </p:txBody>
      </p:sp>
      <p:sp>
        <p:nvSpPr>
          <p:cNvPr id="310" name="Line 1275"/>
          <p:cNvSpPr>
            <a:spLocks noChangeShapeType="1"/>
          </p:cNvSpPr>
          <p:nvPr userDrawn="1"/>
        </p:nvSpPr>
        <p:spPr bwMode="auto">
          <a:xfrm>
            <a:off x="728663" y="527050"/>
            <a:ext cx="1587" cy="1588"/>
          </a:xfrm>
          <a:prstGeom prst="line">
            <a:avLst/>
          </a:prstGeom>
          <a:noFill/>
          <a:ln w="9525">
            <a:noFill/>
            <a:round/>
            <a:headEnd/>
            <a:tailEnd/>
          </a:ln>
        </p:spPr>
        <p:txBody>
          <a:bodyPr/>
          <a:lstStyle/>
          <a:p>
            <a:pPr>
              <a:defRPr/>
            </a:pPr>
            <a:endParaRPr lang="en-US" dirty="0"/>
          </a:p>
        </p:txBody>
      </p:sp>
      <p:sp>
        <p:nvSpPr>
          <p:cNvPr id="311" name="Freeform 1277"/>
          <p:cNvSpPr>
            <a:spLocks/>
          </p:cNvSpPr>
          <p:nvPr userDrawn="1"/>
        </p:nvSpPr>
        <p:spPr bwMode="auto">
          <a:xfrm>
            <a:off x="728663" y="523875"/>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defRPr/>
            </a:pPr>
            <a:endParaRPr lang="en-US" dirty="0"/>
          </a:p>
        </p:txBody>
      </p:sp>
      <p:sp>
        <p:nvSpPr>
          <p:cNvPr id="312" name="Freeform 1287"/>
          <p:cNvSpPr>
            <a:spLocks/>
          </p:cNvSpPr>
          <p:nvPr userDrawn="1"/>
        </p:nvSpPr>
        <p:spPr bwMode="auto">
          <a:xfrm>
            <a:off x="719138" y="514350"/>
            <a:ext cx="3175" cy="3175"/>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path>
            </a:pathLst>
          </a:custGeom>
          <a:noFill/>
          <a:ln w="9525">
            <a:noFill/>
            <a:round/>
            <a:headEnd/>
            <a:tailEnd/>
          </a:ln>
        </p:spPr>
        <p:txBody>
          <a:bodyPr/>
          <a:lstStyle/>
          <a:p>
            <a:pPr>
              <a:defRPr/>
            </a:pPr>
            <a:endParaRPr lang="en-US" dirty="0"/>
          </a:p>
        </p:txBody>
      </p:sp>
      <p:sp>
        <p:nvSpPr>
          <p:cNvPr id="313" name="Freeform 1290"/>
          <p:cNvSpPr>
            <a:spLocks/>
          </p:cNvSpPr>
          <p:nvPr userDrawn="1"/>
        </p:nvSpPr>
        <p:spPr bwMode="auto">
          <a:xfrm>
            <a:off x="719138" y="517525"/>
            <a:ext cx="3175" cy="3175"/>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path>
            </a:pathLst>
          </a:custGeom>
          <a:noFill/>
          <a:ln w="9525">
            <a:noFill/>
            <a:round/>
            <a:headEnd/>
            <a:tailEnd/>
          </a:ln>
        </p:spPr>
        <p:txBody>
          <a:bodyPr/>
          <a:lstStyle/>
          <a:p>
            <a:pPr>
              <a:defRPr/>
            </a:pPr>
            <a:endParaRPr lang="en-US" dirty="0"/>
          </a:p>
        </p:txBody>
      </p:sp>
      <p:sp>
        <p:nvSpPr>
          <p:cNvPr id="314" name="Rectangle 1335"/>
          <p:cNvSpPr>
            <a:spLocks noChangeArrowheads="1"/>
          </p:cNvSpPr>
          <p:nvPr userDrawn="1"/>
        </p:nvSpPr>
        <p:spPr bwMode="auto">
          <a:xfrm>
            <a:off x="468313" y="508000"/>
            <a:ext cx="1587" cy="1588"/>
          </a:xfrm>
          <a:prstGeom prst="rect">
            <a:avLst/>
          </a:prstGeom>
          <a:solidFill>
            <a:srgbClr val="000000"/>
          </a:solidFill>
          <a:ln w="9525">
            <a:noFill/>
            <a:miter lim="800000"/>
            <a:headEnd/>
            <a:tailEnd/>
          </a:ln>
        </p:spPr>
        <p:txBody>
          <a:bodyPr/>
          <a:lstStyle/>
          <a:p>
            <a:pPr>
              <a:defRPr/>
            </a:pPr>
            <a:endParaRPr lang="en-US" dirty="0"/>
          </a:p>
        </p:txBody>
      </p:sp>
      <p:sp>
        <p:nvSpPr>
          <p:cNvPr id="315" name="Rectangle 1336"/>
          <p:cNvSpPr>
            <a:spLocks noChangeArrowheads="1"/>
          </p:cNvSpPr>
          <p:nvPr userDrawn="1"/>
        </p:nvSpPr>
        <p:spPr bwMode="auto">
          <a:xfrm>
            <a:off x="474663" y="495300"/>
            <a:ext cx="1587" cy="1588"/>
          </a:xfrm>
          <a:prstGeom prst="rect">
            <a:avLst/>
          </a:prstGeom>
          <a:solidFill>
            <a:srgbClr val="000000"/>
          </a:solidFill>
          <a:ln w="9525">
            <a:noFill/>
            <a:miter lim="800000"/>
            <a:headEnd/>
            <a:tailEnd/>
          </a:ln>
        </p:spPr>
        <p:txBody>
          <a:bodyPr/>
          <a:lstStyle/>
          <a:p>
            <a:pPr>
              <a:defRPr/>
            </a:pPr>
            <a:endParaRPr lang="en-US" dirty="0"/>
          </a:p>
        </p:txBody>
      </p:sp>
      <p:sp>
        <p:nvSpPr>
          <p:cNvPr id="316" name="Rectangle 1337"/>
          <p:cNvSpPr>
            <a:spLocks noChangeArrowheads="1"/>
          </p:cNvSpPr>
          <p:nvPr userDrawn="1"/>
        </p:nvSpPr>
        <p:spPr bwMode="auto">
          <a:xfrm>
            <a:off x="474663" y="495300"/>
            <a:ext cx="1587" cy="1588"/>
          </a:xfrm>
          <a:prstGeom prst="rect">
            <a:avLst/>
          </a:prstGeom>
          <a:solidFill>
            <a:srgbClr val="000000"/>
          </a:solidFill>
          <a:ln w="9525">
            <a:noFill/>
            <a:miter lim="800000"/>
            <a:headEnd/>
            <a:tailEnd/>
          </a:ln>
        </p:spPr>
        <p:txBody>
          <a:bodyPr/>
          <a:lstStyle/>
          <a:p>
            <a:pPr>
              <a:defRPr/>
            </a:pPr>
            <a:endParaRPr lang="en-US" dirty="0"/>
          </a:p>
        </p:txBody>
      </p:sp>
      <p:sp>
        <p:nvSpPr>
          <p:cNvPr id="317" name="Rectangle 1340"/>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defRPr/>
            </a:pPr>
            <a:endParaRPr lang="en-US" dirty="0"/>
          </a:p>
        </p:txBody>
      </p:sp>
      <p:sp>
        <p:nvSpPr>
          <p:cNvPr id="318" name="Rectangle 1341"/>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defRPr/>
            </a:pPr>
            <a:endParaRPr lang="en-US" dirty="0"/>
          </a:p>
        </p:txBody>
      </p:sp>
      <p:sp>
        <p:nvSpPr>
          <p:cNvPr id="319" name="Rectangle 1342"/>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defRPr/>
            </a:pPr>
            <a:endParaRPr lang="en-US" dirty="0"/>
          </a:p>
        </p:txBody>
      </p:sp>
      <p:sp>
        <p:nvSpPr>
          <p:cNvPr id="320" name="Rectangle 1343"/>
          <p:cNvSpPr>
            <a:spLocks noChangeArrowheads="1"/>
          </p:cNvSpPr>
          <p:nvPr userDrawn="1"/>
        </p:nvSpPr>
        <p:spPr bwMode="auto">
          <a:xfrm>
            <a:off x="468313" y="508000"/>
            <a:ext cx="1587" cy="1588"/>
          </a:xfrm>
          <a:prstGeom prst="rect">
            <a:avLst/>
          </a:prstGeom>
          <a:solidFill>
            <a:srgbClr val="000000"/>
          </a:solidFill>
          <a:ln w="9525">
            <a:noFill/>
            <a:miter lim="800000"/>
            <a:headEnd/>
            <a:tailEnd/>
          </a:ln>
        </p:spPr>
        <p:txBody>
          <a:bodyPr/>
          <a:lstStyle/>
          <a:p>
            <a:pPr>
              <a:defRPr/>
            </a:pPr>
            <a:endParaRPr lang="en-US" dirty="0"/>
          </a:p>
        </p:txBody>
      </p:sp>
      <p:sp>
        <p:nvSpPr>
          <p:cNvPr id="321" name="Rectangle 1344"/>
          <p:cNvSpPr>
            <a:spLocks noChangeArrowheads="1"/>
          </p:cNvSpPr>
          <p:nvPr userDrawn="1"/>
        </p:nvSpPr>
        <p:spPr bwMode="auto">
          <a:xfrm>
            <a:off x="465138" y="485775"/>
            <a:ext cx="1587" cy="3175"/>
          </a:xfrm>
          <a:prstGeom prst="rect">
            <a:avLst/>
          </a:prstGeom>
          <a:solidFill>
            <a:srgbClr val="FFFFFF"/>
          </a:solidFill>
          <a:ln w="9525">
            <a:noFill/>
            <a:miter lim="800000"/>
            <a:headEnd/>
            <a:tailEnd/>
          </a:ln>
        </p:spPr>
        <p:txBody>
          <a:bodyPr/>
          <a:lstStyle/>
          <a:p>
            <a:pPr>
              <a:defRPr/>
            </a:pPr>
            <a:endParaRPr lang="en-US" dirty="0"/>
          </a:p>
        </p:txBody>
      </p:sp>
      <p:sp>
        <p:nvSpPr>
          <p:cNvPr id="3075" name="Rectangle 1027"/>
          <p:cNvSpPr>
            <a:spLocks noGrp="1" noChangeArrowheads="1"/>
          </p:cNvSpPr>
          <p:nvPr>
            <p:ph type="subTitle" idx="1"/>
          </p:nvPr>
        </p:nvSpPr>
        <p:spPr>
          <a:xfrm>
            <a:off x="4953000" y="4953000"/>
            <a:ext cx="4191000" cy="228600"/>
          </a:xfrm>
        </p:spPr>
        <p:txBody>
          <a:bodyPr/>
          <a:lstStyle>
            <a:lvl1pPr marL="0" indent="0">
              <a:buFontTx/>
              <a:buNone/>
              <a:defRPr sz="900">
                <a:solidFill>
                  <a:srgbClr val="215477"/>
                </a:solidFill>
              </a:defRPr>
            </a:lvl1pPr>
          </a:lstStyle>
          <a:p>
            <a:r>
              <a:rPr lang="en-US"/>
              <a:t>Potential strategic partnership</a:t>
            </a:r>
          </a:p>
        </p:txBody>
      </p:sp>
      <p:sp>
        <p:nvSpPr>
          <p:cNvPr id="322" name="Rectangle 1028"/>
          <p:cNvSpPr>
            <a:spLocks noGrp="1" noChangeArrowheads="1"/>
          </p:cNvSpPr>
          <p:nvPr>
            <p:ph type="dt" sz="half" idx="10"/>
          </p:nvPr>
        </p:nvSpPr>
        <p:spPr>
          <a:xfrm>
            <a:off x="685800" y="6248400"/>
            <a:ext cx="1905000" cy="457200"/>
          </a:xfrm>
        </p:spPr>
        <p:txBody>
          <a:bodyPr/>
          <a:lstStyle>
            <a:lvl1pPr algn="l">
              <a:defRPr/>
            </a:lvl1pPr>
          </a:lstStyle>
          <a:p>
            <a:pPr>
              <a:defRPr/>
            </a:pPr>
            <a:endParaRPr lang="en-US" dirty="0"/>
          </a:p>
        </p:txBody>
      </p:sp>
      <p:sp>
        <p:nvSpPr>
          <p:cNvPr id="323" name="Rectangle 1029"/>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p>
        </p:txBody>
      </p:sp>
      <p:sp>
        <p:nvSpPr>
          <p:cNvPr id="324" name="Rectangle 1030"/>
          <p:cNvSpPr>
            <a:spLocks noGrp="1" noChangeArrowheads="1"/>
          </p:cNvSpPr>
          <p:nvPr>
            <p:ph type="sldNum" sz="quarter" idx="12"/>
          </p:nvPr>
        </p:nvSpPr>
        <p:spPr>
          <a:xfrm>
            <a:off x="6553200" y="6248400"/>
            <a:ext cx="1905000" cy="457200"/>
          </a:xfrm>
        </p:spPr>
        <p:txBody>
          <a:bodyPr/>
          <a:lstStyle>
            <a:lvl1pPr algn="r">
              <a:defRPr sz="1400">
                <a:solidFill>
                  <a:schemeClr val="tx1"/>
                </a:solidFill>
                <a:latin typeface="Times New Roman" pitchFamily="18" charset="0"/>
              </a:defRPr>
            </a:lvl1pPr>
          </a:lstStyle>
          <a:p>
            <a:pPr>
              <a:defRPr/>
            </a:pPr>
            <a:fld id="{B936ABB2-958C-4B0E-877D-868268623D2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8798BCB-56EE-48CE-9668-429EA2F285D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71538"/>
            <a:ext cx="1943100" cy="5224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71538"/>
            <a:ext cx="5676900" cy="5224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32D295-C62F-4D2D-B0AA-C848FAD3421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871538"/>
            <a:ext cx="7772400" cy="563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BC278D-608A-4065-B6E4-D980BB5EBD8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2A9496-906B-4DCB-BDD1-1CD435EA26A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5FC0E0E-F515-4145-861A-B88FF81AEEA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546E6CD-47C7-4EA2-93C1-CA5DF2AA126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9D4FB5E-5D52-40A5-A77C-9B4B92A2F28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FFB6214-454A-4172-A9BD-5D9BFFA40A8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FB8138E-2031-440F-AB4B-67690C40B81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5513ED-75DF-427F-AE4D-939FA37D6DF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2BB18FA-8484-4043-9917-B3A524D9019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4" name="Rectangle 80"/>
          <p:cNvSpPr>
            <a:spLocks noChangeArrowheads="1"/>
          </p:cNvSpPr>
          <p:nvPr/>
        </p:nvSpPr>
        <p:spPr bwMode="auto">
          <a:xfrm>
            <a:off x="0" y="6145213"/>
            <a:ext cx="9144000" cy="712787"/>
          </a:xfrm>
          <a:prstGeom prst="rect">
            <a:avLst/>
          </a:prstGeom>
          <a:solidFill>
            <a:srgbClr val="014C6D"/>
          </a:solidFill>
          <a:ln w="9525">
            <a:noFill/>
            <a:miter lim="800000"/>
            <a:headEnd/>
            <a:tailEnd/>
          </a:ln>
          <a:effectLst/>
        </p:spPr>
        <p:txBody>
          <a:bodyPr/>
          <a:lstStyle/>
          <a:p>
            <a:pPr>
              <a:defRPr/>
            </a:pPr>
            <a:endParaRPr lang="en-US" dirty="0"/>
          </a:p>
        </p:txBody>
      </p:sp>
      <p:sp>
        <p:nvSpPr>
          <p:cNvPr id="1105" name="Rectangle 81"/>
          <p:cNvSpPr>
            <a:spLocks noChangeArrowheads="1"/>
          </p:cNvSpPr>
          <p:nvPr/>
        </p:nvSpPr>
        <p:spPr bwMode="auto">
          <a:xfrm flipH="1">
            <a:off x="0" y="0"/>
            <a:ext cx="9144000" cy="200025"/>
          </a:xfrm>
          <a:prstGeom prst="rect">
            <a:avLst/>
          </a:prstGeom>
          <a:solidFill>
            <a:srgbClr val="00783C"/>
          </a:solidFill>
          <a:ln w="9525">
            <a:noFill/>
            <a:miter lim="800000"/>
            <a:headEnd/>
            <a:tailEnd/>
          </a:ln>
          <a:effectLst/>
        </p:spPr>
        <p:txBody>
          <a:bodyPr wrap="none" anchor="ctr"/>
          <a:lstStyle/>
          <a:p>
            <a:pPr>
              <a:defRPr/>
            </a:pPr>
            <a:endParaRPr lang="en-US" dirty="0"/>
          </a:p>
        </p:txBody>
      </p:sp>
      <p:pic>
        <p:nvPicPr>
          <p:cNvPr id="7172" name="Picture 82" descr="IFC_Wt_Logo"/>
          <p:cNvPicPr>
            <a:picLocks noChangeAspect="1" noChangeArrowheads="1"/>
          </p:cNvPicPr>
          <p:nvPr/>
        </p:nvPicPr>
        <p:blipFill>
          <a:blip r:embed="rId14" cstate="print"/>
          <a:srcRect/>
          <a:stretch>
            <a:fillRect/>
          </a:stretch>
        </p:blipFill>
        <p:spPr bwMode="auto">
          <a:xfrm>
            <a:off x="225425" y="6364288"/>
            <a:ext cx="1890713" cy="273050"/>
          </a:xfrm>
          <a:prstGeom prst="rect">
            <a:avLst/>
          </a:prstGeom>
          <a:noFill/>
          <a:ln w="9525">
            <a:noFill/>
            <a:miter lim="800000"/>
            <a:headEnd/>
            <a:tailEnd/>
          </a:ln>
        </p:spPr>
      </p:pic>
      <p:sp>
        <p:nvSpPr>
          <p:cNvPr id="1108" name="Freeform 84"/>
          <p:cNvSpPr>
            <a:spLocks/>
          </p:cNvSpPr>
          <p:nvPr/>
        </p:nvSpPr>
        <p:spPr bwMode="auto">
          <a:xfrm flipH="1">
            <a:off x="8189913" y="6323013"/>
            <a:ext cx="349250" cy="534987"/>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anchor="ctr"/>
          <a:lstStyle/>
          <a:p>
            <a:pPr>
              <a:defRPr/>
            </a:pPr>
            <a:endParaRPr lang="en-US" dirty="0"/>
          </a:p>
        </p:txBody>
      </p:sp>
      <p:sp>
        <p:nvSpPr>
          <p:cNvPr id="1109" name="Freeform 85"/>
          <p:cNvSpPr>
            <a:spLocks/>
          </p:cNvSpPr>
          <p:nvPr/>
        </p:nvSpPr>
        <p:spPr bwMode="auto">
          <a:xfrm flipH="1">
            <a:off x="8545513" y="6146800"/>
            <a:ext cx="246062" cy="1651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anchor="ctr"/>
          <a:lstStyle/>
          <a:p>
            <a:pPr>
              <a:defRPr/>
            </a:pPr>
            <a:endParaRPr lang="en-US" dirty="0"/>
          </a:p>
        </p:txBody>
      </p:sp>
      <p:grpSp>
        <p:nvGrpSpPr>
          <p:cNvPr id="7175" name="Group 86"/>
          <p:cNvGrpSpPr>
            <a:grpSpLocks/>
          </p:cNvGrpSpPr>
          <p:nvPr/>
        </p:nvGrpSpPr>
        <p:grpSpPr bwMode="auto">
          <a:xfrm flipH="1">
            <a:off x="8159750" y="6132513"/>
            <a:ext cx="990600" cy="730250"/>
            <a:chOff x="0" y="2744"/>
            <a:chExt cx="1740" cy="1576"/>
          </a:xfrm>
        </p:grpSpPr>
        <p:sp>
          <p:nvSpPr>
            <p:cNvPr id="1111" name="Freeform 87"/>
            <p:cNvSpPr>
              <a:spLocks/>
            </p:cNvSpPr>
            <p:nvPr userDrawn="1"/>
          </p:nvSpPr>
          <p:spPr bwMode="auto">
            <a:xfrm>
              <a:off x="647" y="2744"/>
              <a:ext cx="1093"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defRPr/>
              </a:pPr>
              <a:endParaRPr lang="en-US" dirty="0"/>
            </a:p>
          </p:txBody>
        </p:sp>
        <p:sp>
          <p:nvSpPr>
            <p:cNvPr id="1112" name="Freeform 88"/>
            <p:cNvSpPr>
              <a:spLocks noEditPoints="1"/>
            </p:cNvSpPr>
            <p:nvPr userDrawn="1"/>
          </p:nvSpPr>
          <p:spPr bwMode="auto">
            <a:xfrm>
              <a:off x="0" y="2744"/>
              <a:ext cx="1400"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defRPr/>
              </a:pPr>
              <a:endParaRPr lang="en-US" dirty="0"/>
            </a:p>
          </p:txBody>
        </p:sp>
      </p:grpSp>
      <p:sp>
        <p:nvSpPr>
          <p:cNvPr id="7176"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73338"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4875213" y="6248400"/>
            <a:ext cx="156686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3632200" y="6435725"/>
            <a:ext cx="18843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100">
                <a:solidFill>
                  <a:schemeClr val="bg1"/>
                </a:solidFill>
              </a:defRPr>
            </a:lvl1pPr>
          </a:lstStyle>
          <a:p>
            <a:pPr>
              <a:defRPr/>
            </a:pPr>
            <a:fld id="{DC4D041C-B9B4-4396-8FCF-F85F8500B08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6" r:id="rId1"/>
    <p:sldLayoutId id="2147483775" r:id="rId2"/>
    <p:sldLayoutId id="2147483774" r:id="rId3"/>
    <p:sldLayoutId id="2147483773" r:id="rId4"/>
    <p:sldLayoutId id="2147483772" r:id="rId5"/>
    <p:sldLayoutId id="2147483771" r:id="rId6"/>
    <p:sldLayoutId id="2147483770" r:id="rId7"/>
    <p:sldLayoutId id="2147483769" r:id="rId8"/>
    <p:sldLayoutId id="2147483768" r:id="rId9"/>
    <p:sldLayoutId id="2147483767" r:id="rId10"/>
    <p:sldLayoutId id="2147483766" r:id="rId11"/>
    <p:sldLayoutId id="2147483765" r:id="rId12"/>
  </p:sldLayoutIdLst>
  <p:hf hdr="0" ftr="0" dt="0"/>
  <p:txStyles>
    <p:title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6"/>
          <p:cNvSpPr>
            <a:spLocks noGrp="1" noChangeArrowheads="1"/>
          </p:cNvSpPr>
          <p:nvPr>
            <p:ph type="ctrTitle" idx="4294967295"/>
          </p:nvPr>
        </p:nvSpPr>
        <p:spPr>
          <a:xfrm>
            <a:off x="359764" y="3287739"/>
            <a:ext cx="8784236" cy="2313579"/>
          </a:xfrm>
        </p:spPr>
        <p:txBody>
          <a:bodyPr/>
          <a:lstStyle/>
          <a:p>
            <a:pPr algn="r" eaLnBrk="1" hangingPunct="1"/>
            <a:r>
              <a:rPr lang="en-US" sz="2800" dirty="0" smtClean="0"/>
              <a:t>Partnerships for Prosperity (P4P)</a:t>
            </a:r>
            <a:r>
              <a:rPr lang="en-US" sz="4000" dirty="0" smtClean="0"/>
              <a:t/>
            </a:r>
            <a:br>
              <a:rPr lang="en-US" sz="4000" dirty="0" smtClean="0"/>
            </a:br>
            <a:r>
              <a:rPr lang="en-US" sz="2800" dirty="0" smtClean="0"/>
              <a:t>An overview</a:t>
            </a:r>
            <a:r>
              <a:rPr lang="en-US" sz="2800" dirty="0" smtClean="0">
                <a:solidFill>
                  <a:schemeClr val="accent1">
                    <a:lumMod val="50000"/>
                  </a:schemeClr>
                </a:solidFill>
              </a:rPr>
              <a:t> </a:t>
            </a:r>
            <a:br>
              <a:rPr lang="en-US" sz="2800" dirty="0" smtClean="0">
                <a:solidFill>
                  <a:schemeClr val="accent1">
                    <a:lumMod val="50000"/>
                  </a:schemeClr>
                </a:solidFill>
              </a:rPr>
            </a:br>
            <a:r>
              <a:rPr lang="en-US" sz="3200" dirty="0" smtClean="0">
                <a:solidFill>
                  <a:schemeClr val="accent1">
                    <a:lumMod val="50000"/>
                  </a:schemeClr>
                </a:solidFill>
              </a:rPr>
              <a:t/>
            </a:r>
            <a:br>
              <a:rPr lang="en-US" sz="3200" dirty="0" smtClean="0">
                <a:solidFill>
                  <a:schemeClr val="accent1">
                    <a:lumMod val="50000"/>
                  </a:schemeClr>
                </a:solidFill>
              </a:rPr>
            </a:br>
            <a:r>
              <a:rPr lang="en-US" sz="2400" dirty="0" smtClean="0"/>
              <a:t>PPD Workshop, March 2014</a:t>
            </a:r>
            <a:endParaRPr lang="en-US" sz="2400" dirty="0">
              <a:solidFill>
                <a:srgbClr val="00783C"/>
              </a:solidFill>
            </a:endParaRPr>
          </a:p>
        </p:txBody>
      </p:sp>
      <p:sp>
        <p:nvSpPr>
          <p:cNvPr id="16387" name="Rectangle 17"/>
          <p:cNvSpPr>
            <a:spLocks noChangeArrowheads="1"/>
          </p:cNvSpPr>
          <p:nvPr/>
        </p:nvSpPr>
        <p:spPr bwMode="auto">
          <a:xfrm>
            <a:off x="3251200" y="4722813"/>
            <a:ext cx="4073525" cy="771525"/>
          </a:xfrm>
          <a:prstGeom prst="rect">
            <a:avLst/>
          </a:prstGeom>
          <a:noFill/>
          <a:ln w="9525">
            <a:noFill/>
            <a:miter lim="800000"/>
            <a:headEnd/>
            <a:tailEnd/>
          </a:ln>
        </p:spPr>
        <p:txBody>
          <a:bodyPr>
            <a:prstTxWarp prst="textNoShape">
              <a:avLst/>
            </a:prstTxWarp>
          </a:bodyPr>
          <a:lstStyle/>
          <a:p>
            <a:pPr algn="r">
              <a:spcBef>
                <a:spcPct val="100000"/>
              </a:spcBef>
            </a:pP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542" y="3610491"/>
            <a:ext cx="3058194" cy="188384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216008" cy="1143000"/>
          </a:xfrm>
        </p:spPr>
        <p:txBody>
          <a:bodyPr/>
          <a:lstStyle/>
          <a:p>
            <a:r>
              <a:rPr lang="en-US" sz="3600" i="1" dirty="0" err="1" smtClean="0">
                <a:solidFill>
                  <a:schemeClr val="tx1">
                    <a:lumMod val="95000"/>
                    <a:lumOff val="5000"/>
                  </a:schemeClr>
                </a:solidFill>
                <a:effectLst>
                  <a:outerShdw blurRad="38100" dist="38100" dir="2700000" algn="tl">
                    <a:srgbClr val="000000">
                      <a:alpha val="43137"/>
                    </a:srgbClr>
                  </a:outerShdw>
                </a:effectLst>
              </a:rPr>
              <a:t>Busan</a:t>
            </a:r>
            <a:r>
              <a:rPr lang="en-US" sz="3600" i="1" dirty="0" smtClean="0">
                <a:solidFill>
                  <a:schemeClr val="tx1">
                    <a:lumMod val="95000"/>
                    <a:lumOff val="5000"/>
                  </a:schemeClr>
                </a:solidFill>
                <a:effectLst>
                  <a:outerShdw blurRad="38100" dist="38100" dir="2700000" algn="tl">
                    <a:srgbClr val="000000">
                      <a:alpha val="43137"/>
                    </a:srgbClr>
                  </a:outerShdw>
                </a:effectLst>
              </a:rPr>
              <a:t> – a new world of development</a:t>
            </a:r>
            <a:endParaRPr lang="en-US" sz="3600" dirty="0">
              <a:solidFill>
                <a:schemeClr val="tx1"/>
              </a:solidFill>
            </a:endParaRPr>
          </a:p>
        </p:txBody>
      </p:sp>
      <p:sp>
        <p:nvSpPr>
          <p:cNvPr id="3" name="Content Placeholder 2"/>
          <p:cNvSpPr>
            <a:spLocks noGrp="1"/>
          </p:cNvSpPr>
          <p:nvPr>
            <p:ph idx="1"/>
          </p:nvPr>
        </p:nvSpPr>
        <p:spPr>
          <a:xfrm>
            <a:off x="157770" y="3717032"/>
            <a:ext cx="8856984" cy="3505200"/>
          </a:xfrm>
        </p:spPr>
        <p:txBody>
          <a:bodyPr/>
          <a:lstStyle/>
          <a:p>
            <a:r>
              <a:rPr lang="en-GB" sz="1800" i="1" dirty="0" smtClean="0">
                <a:solidFill>
                  <a:schemeClr val="tx1"/>
                </a:solidFill>
              </a:rPr>
              <a:t>Diversity of </a:t>
            </a:r>
            <a:r>
              <a:rPr lang="en-GB" sz="1800" b="1" i="1" dirty="0" smtClean="0">
                <a:solidFill>
                  <a:schemeClr val="tx1"/>
                </a:solidFill>
              </a:rPr>
              <a:t>actors</a:t>
            </a:r>
            <a:r>
              <a:rPr lang="en-GB" sz="1800" i="1" dirty="0">
                <a:solidFill>
                  <a:schemeClr val="tx1"/>
                </a:solidFill>
              </a:rPr>
              <a:t> </a:t>
            </a:r>
            <a:r>
              <a:rPr lang="en-GB" sz="1800" i="1" dirty="0" smtClean="0">
                <a:solidFill>
                  <a:schemeClr val="tx1"/>
                </a:solidFill>
              </a:rPr>
              <a:t>and </a:t>
            </a:r>
            <a:r>
              <a:rPr lang="en-GB" sz="1800" b="1" i="1" dirty="0" smtClean="0">
                <a:solidFill>
                  <a:schemeClr val="tx1"/>
                </a:solidFill>
              </a:rPr>
              <a:t>forms of co-operation</a:t>
            </a:r>
          </a:p>
          <a:p>
            <a:r>
              <a:rPr lang="en-GB" sz="1800" b="1" i="1" dirty="0" smtClean="0">
                <a:solidFill>
                  <a:schemeClr val="tx1"/>
                </a:solidFill>
              </a:rPr>
              <a:t>Complementarity</a:t>
            </a:r>
            <a:r>
              <a:rPr lang="en-GB" sz="1800" i="1" dirty="0" smtClean="0">
                <a:solidFill>
                  <a:schemeClr val="tx1"/>
                </a:solidFill>
              </a:rPr>
              <a:t> with other resources for development</a:t>
            </a:r>
          </a:p>
          <a:p>
            <a:r>
              <a:rPr lang="en-GB" sz="1800" b="1" i="1" dirty="0" smtClean="0">
                <a:solidFill>
                  <a:schemeClr val="tx1"/>
                </a:solidFill>
              </a:rPr>
              <a:t>Catalytic</a:t>
            </a:r>
            <a:r>
              <a:rPr lang="en-GB" sz="1800" i="1" dirty="0" smtClean="0">
                <a:solidFill>
                  <a:schemeClr val="tx1"/>
                </a:solidFill>
              </a:rPr>
              <a:t> role of co-operation </a:t>
            </a:r>
          </a:p>
          <a:p>
            <a:r>
              <a:rPr lang="en-GB" sz="1800" i="1" dirty="0" smtClean="0">
                <a:solidFill>
                  <a:schemeClr val="tx1"/>
                </a:solidFill>
              </a:rPr>
              <a:t>Unique value and nature of </a:t>
            </a:r>
            <a:r>
              <a:rPr lang="en-GB" sz="1800" b="1" i="1" dirty="0" smtClean="0">
                <a:solidFill>
                  <a:schemeClr val="tx1"/>
                </a:solidFill>
              </a:rPr>
              <a:t>South-South co-operation</a:t>
            </a:r>
          </a:p>
          <a:p>
            <a:r>
              <a:rPr lang="fr-FR" sz="1800" i="1" dirty="0" err="1" smtClean="0">
                <a:solidFill>
                  <a:schemeClr val="tx1"/>
                </a:solidFill>
              </a:rPr>
              <a:t>Additional</a:t>
            </a:r>
            <a:r>
              <a:rPr lang="fr-FR" sz="1800" i="1" dirty="0" smtClean="0">
                <a:solidFill>
                  <a:schemeClr val="tx1"/>
                </a:solidFill>
              </a:rPr>
              <a:t> </a:t>
            </a:r>
            <a:r>
              <a:rPr lang="fr-FR" sz="1800" i="1" dirty="0" err="1" smtClean="0">
                <a:solidFill>
                  <a:schemeClr val="tx1"/>
                </a:solidFill>
              </a:rPr>
              <a:t>agreements</a:t>
            </a:r>
            <a:r>
              <a:rPr lang="fr-FR" sz="1800" i="1" dirty="0" smtClean="0">
                <a:solidFill>
                  <a:schemeClr val="tx1"/>
                </a:solidFill>
              </a:rPr>
              <a:t> </a:t>
            </a:r>
            <a:r>
              <a:rPr lang="fr-FR" sz="1800" i="1" dirty="0" err="1" smtClean="0">
                <a:solidFill>
                  <a:schemeClr val="tx1"/>
                </a:solidFill>
              </a:rPr>
              <a:t>launched</a:t>
            </a:r>
            <a:r>
              <a:rPr lang="fr-FR" sz="1800" i="1" dirty="0" smtClean="0">
                <a:solidFill>
                  <a:schemeClr val="tx1"/>
                </a:solidFill>
              </a:rPr>
              <a:t> in Busan</a:t>
            </a:r>
            <a:r>
              <a:rPr lang="fr-FR" sz="1800" dirty="0" smtClean="0">
                <a:solidFill>
                  <a:schemeClr val="tx1"/>
                </a:solidFill>
              </a:rPr>
              <a:t>:      </a:t>
            </a:r>
          </a:p>
          <a:p>
            <a:r>
              <a:rPr lang="fr-FR" sz="1600" b="1" i="1" dirty="0" smtClean="0">
                <a:solidFill>
                  <a:srgbClr val="FF0000"/>
                </a:solidFill>
              </a:rPr>
              <a:t>The Joint </a:t>
            </a:r>
            <a:r>
              <a:rPr lang="fr-FR" sz="1600" b="1" i="1" dirty="0" err="1" smtClean="0">
                <a:solidFill>
                  <a:srgbClr val="FF0000"/>
                </a:solidFill>
              </a:rPr>
              <a:t>Statement</a:t>
            </a:r>
            <a:r>
              <a:rPr lang="fr-FR" sz="1600" b="1" i="1" dirty="0" smtClean="0">
                <a:solidFill>
                  <a:srgbClr val="FF0000"/>
                </a:solidFill>
              </a:rPr>
              <a:t> on </a:t>
            </a:r>
            <a:r>
              <a:rPr lang="fr-FR" sz="1600" b="1" i="1" dirty="0" err="1" smtClean="0">
                <a:solidFill>
                  <a:srgbClr val="FF0000"/>
                </a:solidFill>
              </a:rPr>
              <a:t>Expanding</a:t>
            </a:r>
            <a:r>
              <a:rPr lang="fr-FR" sz="1600" b="1" i="1" dirty="0" smtClean="0">
                <a:solidFill>
                  <a:srgbClr val="FF0000"/>
                </a:solidFill>
              </a:rPr>
              <a:t> and </a:t>
            </a:r>
            <a:r>
              <a:rPr lang="fr-FR" sz="1600" b="1" i="1" dirty="0" err="1" smtClean="0">
                <a:solidFill>
                  <a:srgbClr val="FF0000"/>
                </a:solidFill>
              </a:rPr>
              <a:t>Enhancing</a:t>
            </a:r>
            <a:r>
              <a:rPr lang="fr-FR" sz="1600" b="1" i="1" dirty="0" smtClean="0">
                <a:solidFill>
                  <a:srgbClr val="FF0000"/>
                </a:solidFill>
              </a:rPr>
              <a:t> Public and </a:t>
            </a:r>
            <a:r>
              <a:rPr lang="fr-FR" sz="1600" b="1" i="1" dirty="0" err="1" smtClean="0">
                <a:solidFill>
                  <a:srgbClr val="FF0000"/>
                </a:solidFill>
              </a:rPr>
              <a:t>Private</a:t>
            </a:r>
            <a:r>
              <a:rPr lang="fr-FR" sz="1600" b="1" i="1" dirty="0" smtClean="0">
                <a:solidFill>
                  <a:srgbClr val="FF0000"/>
                </a:solidFill>
              </a:rPr>
              <a:t> </a:t>
            </a:r>
            <a:r>
              <a:rPr lang="fr-FR" sz="1600" b="1" i="1" dirty="0" err="1" smtClean="0">
                <a:solidFill>
                  <a:srgbClr val="FF0000"/>
                </a:solidFill>
              </a:rPr>
              <a:t>Co-operation</a:t>
            </a:r>
            <a:r>
              <a:rPr lang="fr-FR" sz="1600" b="1" i="1" dirty="0" smtClean="0">
                <a:solidFill>
                  <a:srgbClr val="FF0000"/>
                </a:solidFill>
              </a:rPr>
              <a:t> for Broad-</a:t>
            </a:r>
            <a:r>
              <a:rPr lang="fr-FR" sz="1600" b="1" i="1" dirty="0" err="1">
                <a:solidFill>
                  <a:srgbClr val="FF0000"/>
                </a:solidFill>
              </a:rPr>
              <a:t>B</a:t>
            </a:r>
            <a:r>
              <a:rPr lang="fr-FR" sz="1600" b="1" i="1" dirty="0" err="1" smtClean="0">
                <a:solidFill>
                  <a:srgbClr val="FF0000"/>
                </a:solidFill>
              </a:rPr>
              <a:t>ased</a:t>
            </a:r>
            <a:r>
              <a:rPr lang="fr-FR" sz="1600" b="1" i="1" dirty="0" smtClean="0">
                <a:solidFill>
                  <a:srgbClr val="FF0000"/>
                </a:solidFill>
              </a:rPr>
              <a:t>, Inclusive and </a:t>
            </a:r>
            <a:r>
              <a:rPr lang="fr-FR" sz="1600" b="1" i="1" dirty="0" err="1" smtClean="0">
                <a:solidFill>
                  <a:srgbClr val="FF0000"/>
                </a:solidFill>
              </a:rPr>
              <a:t>Sustainable</a:t>
            </a:r>
            <a:r>
              <a:rPr lang="fr-FR" sz="1600" b="1" i="1" dirty="0" smtClean="0">
                <a:solidFill>
                  <a:srgbClr val="FF0000"/>
                </a:solidFill>
              </a:rPr>
              <a:t> </a:t>
            </a:r>
            <a:r>
              <a:rPr lang="fr-FR" sz="1600" b="1" i="1" dirty="0" err="1" smtClean="0">
                <a:solidFill>
                  <a:srgbClr val="FF0000"/>
                </a:solidFill>
              </a:rPr>
              <a:t>Growth</a:t>
            </a:r>
            <a:endParaRPr lang="en-GB" sz="1600" b="1" i="1" dirty="0">
              <a:solidFill>
                <a:srgbClr val="FF0000"/>
              </a:solidFill>
            </a:endParaRPr>
          </a:p>
          <a:p>
            <a:endParaRPr lang="en-US" sz="16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7252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56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8658"/>
            <a:ext cx="7772400" cy="563562"/>
          </a:xfrm>
        </p:spPr>
        <p:txBody>
          <a:bodyPr/>
          <a:lstStyle/>
          <a:p>
            <a:r>
              <a:rPr lang="en-US" sz="3600" dirty="0" smtClean="0">
                <a:solidFill>
                  <a:schemeClr val="tx2"/>
                </a:solidFill>
              </a:rPr>
              <a:t>The </a:t>
            </a:r>
            <a:r>
              <a:rPr lang="en-US" sz="3600" dirty="0" err="1" smtClean="0">
                <a:solidFill>
                  <a:schemeClr val="tx2"/>
                </a:solidFill>
              </a:rPr>
              <a:t>Busan</a:t>
            </a:r>
            <a:r>
              <a:rPr lang="en-US" sz="3600" dirty="0" smtClean="0">
                <a:solidFill>
                  <a:schemeClr val="tx2"/>
                </a:solidFill>
              </a:rPr>
              <a:t> Partnership agreement</a:t>
            </a:r>
            <a:endParaRPr lang="en-US" sz="3600" dirty="0">
              <a:solidFill>
                <a:schemeClr val="tx2"/>
              </a:solidFill>
            </a:endParaRPr>
          </a:p>
        </p:txBody>
      </p:sp>
      <p:sp>
        <p:nvSpPr>
          <p:cNvPr id="3" name="Content Placeholder 2"/>
          <p:cNvSpPr>
            <a:spLocks noGrp="1"/>
          </p:cNvSpPr>
          <p:nvPr>
            <p:ph idx="1"/>
          </p:nvPr>
        </p:nvSpPr>
        <p:spPr>
          <a:xfrm>
            <a:off x="1066800" y="1447800"/>
            <a:ext cx="7772400" cy="4141440"/>
          </a:xfrm>
        </p:spPr>
        <p:txBody>
          <a:bodyPr/>
          <a:lstStyle/>
          <a:p>
            <a:r>
              <a:rPr lang="en-GB" sz="1800" b="1" dirty="0">
                <a:solidFill>
                  <a:schemeClr val="tx1"/>
                </a:solidFill>
              </a:rPr>
              <a:t>Shared principles </a:t>
            </a:r>
            <a:r>
              <a:rPr lang="en-GB" sz="1800" dirty="0">
                <a:solidFill>
                  <a:schemeClr val="tx1"/>
                </a:solidFill>
              </a:rPr>
              <a:t>to achieve common </a:t>
            </a:r>
            <a:r>
              <a:rPr lang="en-GB" sz="1800" dirty="0" smtClean="0">
                <a:solidFill>
                  <a:schemeClr val="tx1"/>
                </a:solidFill>
              </a:rPr>
              <a:t>goals</a:t>
            </a:r>
          </a:p>
          <a:p>
            <a:pPr marL="800100" lvl="1" indent="-342900">
              <a:buFont typeface="+mj-lt"/>
              <a:buAutoNum type="arabicPeriod"/>
            </a:pPr>
            <a:r>
              <a:rPr lang="en-US" sz="1800" b="1" dirty="0" smtClean="0">
                <a:solidFill>
                  <a:schemeClr val="tx2"/>
                </a:solidFill>
              </a:rPr>
              <a:t>Ownership </a:t>
            </a:r>
            <a:r>
              <a:rPr lang="en-US" sz="1800" dirty="0">
                <a:solidFill>
                  <a:schemeClr val="tx2"/>
                </a:solidFill>
              </a:rPr>
              <a:t>of development priorities by developing </a:t>
            </a:r>
            <a:r>
              <a:rPr lang="en-US" sz="1800" dirty="0" smtClean="0">
                <a:solidFill>
                  <a:schemeClr val="tx2"/>
                </a:solidFill>
              </a:rPr>
              <a:t>countries</a:t>
            </a:r>
          </a:p>
          <a:p>
            <a:pPr marL="800100" lvl="1" indent="-342900">
              <a:buFont typeface="+mj-lt"/>
              <a:buAutoNum type="arabicPeriod"/>
            </a:pPr>
            <a:r>
              <a:rPr lang="en-US" sz="1800" dirty="0" smtClean="0">
                <a:solidFill>
                  <a:schemeClr val="tx2"/>
                </a:solidFill>
              </a:rPr>
              <a:t>Focus </a:t>
            </a:r>
            <a:r>
              <a:rPr lang="en-US" sz="1800" dirty="0">
                <a:solidFill>
                  <a:schemeClr val="tx2"/>
                </a:solidFill>
              </a:rPr>
              <a:t>on </a:t>
            </a:r>
            <a:r>
              <a:rPr lang="en-US" sz="1800" b="1" dirty="0" smtClean="0">
                <a:solidFill>
                  <a:schemeClr val="tx2"/>
                </a:solidFill>
              </a:rPr>
              <a:t>results</a:t>
            </a:r>
          </a:p>
          <a:p>
            <a:pPr marL="800100" lvl="1" indent="-342900">
              <a:buFont typeface="+mj-lt"/>
              <a:buAutoNum type="arabicPeriod"/>
            </a:pPr>
            <a:r>
              <a:rPr lang="en-US" sz="1800" b="1" dirty="0" smtClean="0">
                <a:solidFill>
                  <a:schemeClr val="tx2"/>
                </a:solidFill>
              </a:rPr>
              <a:t>Inclusive</a:t>
            </a:r>
            <a:r>
              <a:rPr lang="en-US" sz="1800" dirty="0" smtClean="0">
                <a:solidFill>
                  <a:schemeClr val="tx2"/>
                </a:solidFill>
              </a:rPr>
              <a:t> </a:t>
            </a:r>
            <a:r>
              <a:rPr lang="en-US" sz="1800" dirty="0">
                <a:solidFill>
                  <a:schemeClr val="tx2"/>
                </a:solidFill>
              </a:rPr>
              <a:t>development </a:t>
            </a:r>
            <a:r>
              <a:rPr lang="en-US" sz="1800" dirty="0" smtClean="0">
                <a:solidFill>
                  <a:schemeClr val="tx2"/>
                </a:solidFill>
              </a:rPr>
              <a:t>partnerships</a:t>
            </a:r>
          </a:p>
          <a:p>
            <a:pPr marL="800100" lvl="1" indent="-342900">
              <a:buFont typeface="+mj-lt"/>
              <a:buAutoNum type="arabicPeriod"/>
            </a:pPr>
            <a:r>
              <a:rPr lang="en-US" sz="1800" b="1" dirty="0" smtClean="0">
                <a:solidFill>
                  <a:schemeClr val="tx2"/>
                </a:solidFill>
              </a:rPr>
              <a:t>Transparency </a:t>
            </a:r>
            <a:r>
              <a:rPr lang="en-US" sz="1800" b="1" dirty="0">
                <a:solidFill>
                  <a:schemeClr val="tx2"/>
                </a:solidFill>
              </a:rPr>
              <a:t>and accountability</a:t>
            </a:r>
            <a:r>
              <a:rPr lang="en-US" sz="1800" dirty="0">
                <a:solidFill>
                  <a:schemeClr val="tx2"/>
                </a:solidFill>
              </a:rPr>
              <a:t> to each other</a:t>
            </a:r>
          </a:p>
          <a:p>
            <a:pPr marL="457200" lvl="1" indent="0">
              <a:buNone/>
            </a:pPr>
            <a:endParaRPr lang="en-GB" sz="1800" dirty="0" smtClean="0">
              <a:solidFill>
                <a:schemeClr val="tx1"/>
              </a:solidFill>
            </a:endParaRPr>
          </a:p>
          <a:p>
            <a:r>
              <a:rPr lang="en-GB" sz="1800" dirty="0">
                <a:solidFill>
                  <a:schemeClr val="tx1"/>
                </a:solidFill>
              </a:rPr>
              <a:t>Reaffirming commitments for </a:t>
            </a:r>
            <a:r>
              <a:rPr lang="en-GB" sz="1800" dirty="0" smtClean="0">
                <a:solidFill>
                  <a:schemeClr val="tx1"/>
                </a:solidFill>
              </a:rPr>
              <a:t>effective </a:t>
            </a:r>
            <a:r>
              <a:rPr lang="en-GB" sz="1800" dirty="0">
                <a:solidFill>
                  <a:schemeClr val="tx1"/>
                </a:solidFill>
              </a:rPr>
              <a:t>aid (Paris and Accra</a:t>
            </a:r>
            <a:r>
              <a:rPr lang="en-GB" sz="1800" dirty="0" smtClean="0">
                <a:solidFill>
                  <a:schemeClr val="tx1"/>
                </a:solidFill>
              </a:rPr>
              <a:t>)</a:t>
            </a:r>
            <a:endParaRPr lang="en-GB" sz="1800" dirty="0">
              <a:solidFill>
                <a:schemeClr val="tx1"/>
              </a:solidFill>
            </a:endParaRPr>
          </a:p>
          <a:p>
            <a:r>
              <a:rPr lang="en-GB" sz="1800" dirty="0" smtClean="0">
                <a:solidFill>
                  <a:schemeClr val="tx1"/>
                </a:solidFill>
              </a:rPr>
              <a:t>Shift from </a:t>
            </a:r>
            <a:r>
              <a:rPr lang="en-GB" sz="1800" dirty="0">
                <a:solidFill>
                  <a:schemeClr val="tx1"/>
                </a:solidFill>
              </a:rPr>
              <a:t>aid effectiveness to effective development </a:t>
            </a:r>
            <a:r>
              <a:rPr lang="en-GB" sz="1800" dirty="0" smtClean="0">
                <a:solidFill>
                  <a:schemeClr val="tx1"/>
                </a:solidFill>
              </a:rPr>
              <a:t>co-operation</a:t>
            </a:r>
          </a:p>
          <a:p>
            <a:r>
              <a:rPr lang="en-US" sz="1800" dirty="0" smtClean="0">
                <a:solidFill>
                  <a:srgbClr val="FF0000"/>
                </a:solidFill>
              </a:rPr>
              <a:t>Recognizing </a:t>
            </a:r>
            <a:r>
              <a:rPr lang="en-US" sz="1800" dirty="0" smtClean="0">
                <a:solidFill>
                  <a:srgbClr val="FF0000"/>
                </a:solidFill>
              </a:rPr>
              <a:t>the central </a:t>
            </a:r>
            <a:r>
              <a:rPr lang="en-US" sz="1800" dirty="0">
                <a:solidFill>
                  <a:srgbClr val="FF0000"/>
                </a:solidFill>
              </a:rPr>
              <a:t>role of the private sector in advancing innovation, creating wealth, income and jobs, </a:t>
            </a:r>
            <a:r>
              <a:rPr lang="en-US" sz="1800" dirty="0" smtClean="0">
                <a:solidFill>
                  <a:srgbClr val="FF0000"/>
                </a:solidFill>
              </a:rPr>
              <a:t>mobilizing </a:t>
            </a:r>
            <a:r>
              <a:rPr lang="en-US" sz="1800" dirty="0">
                <a:solidFill>
                  <a:srgbClr val="FF0000"/>
                </a:solidFill>
              </a:rPr>
              <a:t>domestic resources and in turn contributing to poverty reduction </a:t>
            </a:r>
          </a:p>
          <a:p>
            <a:pPr marL="0" indent="0">
              <a:buNone/>
            </a:pPr>
            <a:endParaRPr lang="en-GB" sz="1800" dirty="0" smtClean="0">
              <a:solidFill>
                <a:schemeClr val="tx1"/>
              </a:solidFill>
            </a:endParaRPr>
          </a:p>
        </p:txBody>
      </p:sp>
    </p:spTree>
    <p:extLst>
      <p:ext uri="{BB962C8B-B14F-4D97-AF65-F5344CB8AC3E}">
        <p14:creationId xmlns:p14="http://schemas.microsoft.com/office/powerpoint/2010/main" val="4097947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8600"/>
            <a:ext cx="8443664" cy="1143000"/>
          </a:xfrm>
        </p:spPr>
        <p:txBody>
          <a:bodyPr/>
          <a:lstStyle/>
          <a:p>
            <a:pPr algn="ctr"/>
            <a:r>
              <a:rPr lang="en-GB" sz="3800" dirty="0" smtClean="0">
                <a:solidFill>
                  <a:schemeClr val="tx1"/>
                </a:solidFill>
              </a:rPr>
              <a:t>1st HLM of the Global Partnership</a:t>
            </a:r>
            <a:endParaRPr lang="en-GB" sz="3800" dirty="0">
              <a:solidFill>
                <a:schemeClr val="tx1"/>
              </a:solidFill>
            </a:endParaRPr>
          </a:p>
        </p:txBody>
      </p:sp>
      <p:sp>
        <p:nvSpPr>
          <p:cNvPr id="3" name="Content Placeholder 2"/>
          <p:cNvSpPr>
            <a:spLocks noGrp="1"/>
          </p:cNvSpPr>
          <p:nvPr>
            <p:ph idx="1"/>
          </p:nvPr>
        </p:nvSpPr>
        <p:spPr>
          <a:xfrm>
            <a:off x="251520" y="1447800"/>
            <a:ext cx="8712968" cy="5077544"/>
          </a:xfrm>
        </p:spPr>
        <p:txBody>
          <a:bodyPr/>
          <a:lstStyle/>
          <a:p>
            <a:pPr marL="457200" lvl="1" indent="0">
              <a:buNone/>
            </a:pPr>
            <a:r>
              <a:rPr lang="fr-FR" sz="2400" dirty="0" smtClean="0">
                <a:solidFill>
                  <a:schemeClr val="tx1"/>
                </a:solidFill>
              </a:rPr>
              <a:t>An </a:t>
            </a:r>
            <a:r>
              <a:rPr lang="fr-FR" sz="2400" dirty="0" err="1" smtClean="0">
                <a:solidFill>
                  <a:schemeClr val="tx1"/>
                </a:solidFill>
              </a:rPr>
              <a:t>opportunity</a:t>
            </a:r>
            <a:r>
              <a:rPr lang="fr-FR" sz="2400" dirty="0" smtClean="0">
                <a:solidFill>
                  <a:schemeClr val="tx1"/>
                </a:solidFill>
              </a:rPr>
              <a:t> to:</a:t>
            </a:r>
            <a:endParaRPr lang="en-GB" sz="2400" dirty="0" smtClean="0">
              <a:solidFill>
                <a:schemeClr val="tx1"/>
              </a:solidFill>
            </a:endParaRPr>
          </a:p>
          <a:p>
            <a:pPr lvl="1">
              <a:buFontTx/>
              <a:buChar char="-"/>
            </a:pPr>
            <a:r>
              <a:rPr lang="en-GB" sz="2000" dirty="0" smtClean="0">
                <a:solidFill>
                  <a:schemeClr val="tx1"/>
                </a:solidFill>
              </a:rPr>
              <a:t>Reaffirm Paris/Accra/</a:t>
            </a:r>
            <a:r>
              <a:rPr lang="en-GB" sz="2000" dirty="0" err="1" smtClean="0">
                <a:solidFill>
                  <a:schemeClr val="tx1"/>
                </a:solidFill>
              </a:rPr>
              <a:t>Busan</a:t>
            </a:r>
            <a:r>
              <a:rPr lang="en-GB" sz="2000" dirty="0" smtClean="0">
                <a:solidFill>
                  <a:schemeClr val="tx1"/>
                </a:solidFill>
              </a:rPr>
              <a:t> principles</a:t>
            </a:r>
          </a:p>
          <a:p>
            <a:pPr lvl="1">
              <a:buFontTx/>
              <a:buChar char="-"/>
            </a:pPr>
            <a:r>
              <a:rPr lang="en-GB" sz="2000" dirty="0" smtClean="0">
                <a:solidFill>
                  <a:schemeClr val="tx1"/>
                </a:solidFill>
              </a:rPr>
              <a:t>Assess and </a:t>
            </a:r>
            <a:r>
              <a:rPr lang="en-GB" sz="2000" u="sng" dirty="0" smtClean="0">
                <a:solidFill>
                  <a:schemeClr val="tx1"/>
                </a:solidFill>
              </a:rPr>
              <a:t>showcase progress and challenges </a:t>
            </a:r>
            <a:endParaRPr lang="en-GB" sz="2000" dirty="0">
              <a:solidFill>
                <a:schemeClr val="tx1"/>
              </a:solidFill>
            </a:endParaRPr>
          </a:p>
          <a:p>
            <a:pPr lvl="1">
              <a:buFontTx/>
              <a:buChar char="-"/>
            </a:pPr>
            <a:r>
              <a:rPr lang="en-GB" sz="2000" dirty="0" smtClean="0">
                <a:solidFill>
                  <a:schemeClr val="tx1"/>
                </a:solidFill>
              </a:rPr>
              <a:t>Reiterate confidence in the Global Partnership as the </a:t>
            </a:r>
            <a:r>
              <a:rPr lang="en-GB" sz="2000" u="sng" dirty="0" smtClean="0">
                <a:solidFill>
                  <a:schemeClr val="tx1"/>
                </a:solidFill>
              </a:rPr>
              <a:t>most innovative and inclusive platform</a:t>
            </a:r>
            <a:r>
              <a:rPr lang="en-GB" sz="2000" dirty="0" smtClean="0">
                <a:solidFill>
                  <a:schemeClr val="tx1"/>
                </a:solidFill>
              </a:rPr>
              <a:t> of its kind</a:t>
            </a:r>
          </a:p>
          <a:p>
            <a:pPr lvl="1">
              <a:buFontTx/>
              <a:buChar char="-"/>
            </a:pPr>
            <a:r>
              <a:rPr lang="en-GB" sz="2000" dirty="0" smtClean="0">
                <a:solidFill>
                  <a:schemeClr val="tx1"/>
                </a:solidFill>
              </a:rPr>
              <a:t>Test our </a:t>
            </a:r>
            <a:r>
              <a:rPr lang="en-GB" sz="2000" u="sng" dirty="0" smtClean="0">
                <a:solidFill>
                  <a:schemeClr val="tx1"/>
                </a:solidFill>
              </a:rPr>
              <a:t>willingness</a:t>
            </a:r>
            <a:r>
              <a:rPr lang="en-GB" sz="2000" dirty="0" smtClean="0">
                <a:solidFill>
                  <a:schemeClr val="tx1"/>
                </a:solidFill>
              </a:rPr>
              <a:t> to work together with others           and  lead by example</a:t>
            </a:r>
          </a:p>
          <a:p>
            <a:pPr marL="0" indent="0">
              <a:buNone/>
            </a:pPr>
            <a:endParaRPr lang="en-GB" sz="2400" dirty="0" smtClean="0">
              <a:solidFill>
                <a:schemeClr val="tx1"/>
              </a:solidFill>
            </a:endParaRPr>
          </a:p>
          <a:p>
            <a:pPr>
              <a:buFontTx/>
              <a:buChar char="-"/>
            </a:pPr>
            <a:endParaRPr lang="en-GB" sz="2400"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81128"/>
            <a:ext cx="9111666" cy="2276872"/>
          </a:xfrm>
          <a:prstGeom prst="rect">
            <a:avLst/>
          </a:prstGeom>
        </p:spPr>
      </p:pic>
    </p:spTree>
    <p:extLst>
      <p:ext uri="{BB962C8B-B14F-4D97-AF65-F5344CB8AC3E}">
        <p14:creationId xmlns:p14="http://schemas.microsoft.com/office/powerpoint/2010/main" val="4096410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20" y="283778"/>
            <a:ext cx="7772400" cy="563562"/>
          </a:xfrm>
        </p:spPr>
        <p:txBody>
          <a:bodyPr/>
          <a:lstStyle/>
          <a:p>
            <a:r>
              <a:rPr lang="en-US" sz="2400" dirty="0" smtClean="0">
                <a:latin typeface="Arial" pitchFamily="34" charset="0"/>
                <a:cs typeface="Arial" pitchFamily="34" charset="0"/>
              </a:rPr>
              <a:t>From Private Sector Building Block to P4P</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165018" y="785448"/>
            <a:ext cx="8836611" cy="5360827"/>
          </a:xfrm>
        </p:spPr>
        <p:txBody>
          <a:bodyPr/>
          <a:lstStyle/>
          <a:p>
            <a:pPr>
              <a:lnSpc>
                <a:spcPct val="150000"/>
              </a:lnSpc>
            </a:pPr>
            <a:r>
              <a:rPr lang="en-US" sz="1400" dirty="0" smtClean="0">
                <a:latin typeface="Arial" pitchFamily="34" charset="0"/>
                <a:cs typeface="Arial" pitchFamily="34" charset="0"/>
              </a:rPr>
              <a:t>P4P is a multi-stakeholder </a:t>
            </a:r>
            <a:r>
              <a:rPr lang="en-US" sz="1400" dirty="0">
                <a:latin typeface="Arial" pitchFamily="34" charset="0"/>
                <a:cs typeface="Arial" pitchFamily="34" charset="0"/>
              </a:rPr>
              <a:t>platform to convene knowledge, innovative ideas and initiatives, as well as strategic partnerships on the role of the private sector in contributing to sustainable </a:t>
            </a:r>
            <a:r>
              <a:rPr lang="en-US" sz="1400" dirty="0" smtClean="0">
                <a:latin typeface="Arial" pitchFamily="34" charset="0"/>
                <a:cs typeface="Arial" pitchFamily="34" charset="0"/>
              </a:rPr>
              <a:t>development</a:t>
            </a:r>
          </a:p>
          <a:p>
            <a:pPr>
              <a:lnSpc>
                <a:spcPct val="150000"/>
              </a:lnSpc>
            </a:pPr>
            <a:r>
              <a:rPr lang="en-US" sz="1400" dirty="0" smtClean="0">
                <a:latin typeface="Arial" pitchFamily="34" charset="0"/>
                <a:cs typeface="Arial" pitchFamily="34" charset="0"/>
              </a:rPr>
              <a:t>In </a:t>
            </a:r>
            <a:r>
              <a:rPr lang="en-US" sz="1400" dirty="0" err="1" smtClean="0">
                <a:latin typeface="Arial" pitchFamily="34" charset="0"/>
                <a:cs typeface="Arial" pitchFamily="34" charset="0"/>
              </a:rPr>
              <a:t>Busan</a:t>
            </a:r>
            <a:r>
              <a:rPr lang="en-US" sz="1400" dirty="0">
                <a:latin typeface="Arial" pitchFamily="34" charset="0"/>
                <a:cs typeface="Arial" pitchFamily="34" charset="0"/>
              </a:rPr>
              <a:t>, representatives of developing and developed countries, private sector entities and corporations, heads of multilateral and bilateral institutions, and regional organizations recognized the necessity "</a:t>
            </a:r>
            <a:r>
              <a:rPr lang="en-US" sz="1400" b="1" dirty="0">
                <a:latin typeface="Arial" pitchFamily="34" charset="0"/>
                <a:cs typeface="Arial" pitchFamily="34" charset="0"/>
              </a:rPr>
              <a:t>to engage the private sector as an equal partner in pursuing a fundamentally different way of doing </a:t>
            </a:r>
            <a:r>
              <a:rPr lang="en-US" sz="1400" b="1" dirty="0" smtClean="0">
                <a:latin typeface="Arial" pitchFamily="34" charset="0"/>
                <a:cs typeface="Arial" pitchFamily="34" charset="0"/>
              </a:rPr>
              <a:t>development</a:t>
            </a:r>
            <a:r>
              <a:rPr lang="en-US" sz="1400" dirty="0" smtClean="0">
                <a:latin typeface="Arial" pitchFamily="34" charset="0"/>
                <a:cs typeface="Arial" pitchFamily="34" charset="0"/>
              </a:rPr>
              <a:t>.“</a:t>
            </a:r>
          </a:p>
          <a:p>
            <a:pPr>
              <a:lnSpc>
                <a:spcPct val="150000"/>
              </a:lnSpc>
            </a:pPr>
            <a:r>
              <a:rPr lang="en-US" sz="1400" dirty="0" err="1" smtClean="0">
                <a:latin typeface="Arial" pitchFamily="34" charset="0"/>
                <a:cs typeface="Arial" pitchFamily="34" charset="0"/>
              </a:rPr>
              <a:t>Busan</a:t>
            </a:r>
            <a:r>
              <a:rPr lang="en-US" sz="1400" dirty="0" smtClean="0">
                <a:latin typeface="Arial" pitchFamily="34" charset="0"/>
                <a:cs typeface="Arial" pitchFamily="34" charset="0"/>
              </a:rPr>
              <a:t> participants endorsed </a:t>
            </a:r>
            <a:r>
              <a:rPr lang="en-US" sz="1400" dirty="0">
                <a:latin typeface="Arial" pitchFamily="34" charset="0"/>
                <a:cs typeface="Arial" pitchFamily="34" charset="0"/>
              </a:rPr>
              <a:t>the </a:t>
            </a:r>
            <a:r>
              <a:rPr lang="en-US" sz="1400" b="1" dirty="0">
                <a:latin typeface="Arial" pitchFamily="34" charset="0"/>
                <a:cs typeface="Arial" pitchFamily="34" charset="0"/>
              </a:rPr>
              <a:t>principles of the Global Partnership for Effective Development </a:t>
            </a:r>
            <a:r>
              <a:rPr lang="en-US" sz="1400" b="1" dirty="0" smtClean="0">
                <a:latin typeface="Arial" pitchFamily="34" charset="0"/>
                <a:cs typeface="Arial" pitchFamily="34" charset="0"/>
              </a:rPr>
              <a:t>Cooperation</a:t>
            </a:r>
          </a:p>
          <a:p>
            <a:pPr>
              <a:lnSpc>
                <a:spcPct val="150000"/>
              </a:lnSpc>
            </a:pPr>
            <a:r>
              <a:rPr lang="en-US" sz="1400" b="1" dirty="0">
                <a:latin typeface="Arial" pitchFamily="34" charset="0"/>
                <a:cs typeface="Arial" pitchFamily="34" charset="0"/>
              </a:rPr>
              <a:t>Private Sector Building </a:t>
            </a:r>
            <a:r>
              <a:rPr lang="en-US" sz="1400" b="1" dirty="0" smtClean="0">
                <a:latin typeface="Arial" pitchFamily="34" charset="0"/>
                <a:cs typeface="Arial" pitchFamily="34" charset="0"/>
              </a:rPr>
              <a:t>Block </a:t>
            </a:r>
            <a:r>
              <a:rPr lang="en-US" sz="1400" dirty="0" smtClean="0">
                <a:latin typeface="Arial" pitchFamily="34" charset="0"/>
                <a:cs typeface="Arial" pitchFamily="34" charset="0"/>
              </a:rPr>
              <a:t>was </a:t>
            </a:r>
            <a:r>
              <a:rPr lang="en-US" sz="1400" dirty="0">
                <a:latin typeface="Arial" pitchFamily="34" charset="0"/>
                <a:cs typeface="Arial" pitchFamily="34" charset="0"/>
              </a:rPr>
              <a:t>created in the run up to the 4th </a:t>
            </a:r>
            <a:r>
              <a:rPr lang="en-US" sz="1400" dirty="0" smtClean="0">
                <a:latin typeface="Arial" pitchFamily="34" charset="0"/>
                <a:cs typeface="Arial" pitchFamily="34" charset="0"/>
              </a:rPr>
              <a:t>High-Level Forum </a:t>
            </a:r>
            <a:r>
              <a:rPr lang="en-US" sz="1400" dirty="0">
                <a:latin typeface="Arial" pitchFamily="34" charset="0"/>
                <a:cs typeface="Arial" pitchFamily="34" charset="0"/>
              </a:rPr>
              <a:t>for Aid </a:t>
            </a:r>
            <a:r>
              <a:rPr lang="en-US" sz="1400" dirty="0" smtClean="0">
                <a:latin typeface="Arial" pitchFamily="34" charset="0"/>
                <a:cs typeface="Arial" pitchFamily="34" charset="0"/>
              </a:rPr>
              <a:t>Effectiveness, </a:t>
            </a:r>
            <a:r>
              <a:rPr lang="en-US" sz="1400" dirty="0">
                <a:latin typeface="Arial" pitchFamily="34" charset="0"/>
                <a:cs typeface="Arial" pitchFamily="34" charset="0"/>
              </a:rPr>
              <a:t>specifically to facilitate a space for the creation of </a:t>
            </a:r>
            <a:r>
              <a:rPr lang="en-US" sz="1400" dirty="0" smtClean="0">
                <a:latin typeface="Arial" pitchFamily="34" charset="0"/>
                <a:cs typeface="Arial" pitchFamily="34" charset="0"/>
              </a:rPr>
              <a:t>development partnerships</a:t>
            </a:r>
          </a:p>
          <a:p>
            <a:pPr>
              <a:lnSpc>
                <a:spcPct val="150000"/>
              </a:lnSpc>
            </a:pPr>
            <a:r>
              <a:rPr lang="en-US" sz="1400" dirty="0" smtClean="0">
                <a:latin typeface="Arial" pitchFamily="34" charset="0"/>
                <a:cs typeface="Arial" pitchFamily="34" charset="0"/>
              </a:rPr>
              <a:t>In October 2013: Private Sector Building Block </a:t>
            </a:r>
            <a:r>
              <a:rPr lang="en-US" sz="1400" b="1" dirty="0" smtClean="0">
                <a:latin typeface="Arial" pitchFamily="34" charset="0"/>
                <a:cs typeface="Arial" pitchFamily="34" charset="0"/>
              </a:rPr>
              <a:t>re-branding to Partnerships for Prosperity (P4P)</a:t>
            </a:r>
          </a:p>
          <a:p>
            <a:pPr>
              <a:lnSpc>
                <a:spcPct val="150000"/>
              </a:lnSpc>
            </a:pPr>
            <a:r>
              <a:rPr lang="en-US" sz="1400" dirty="0">
                <a:latin typeface="Arial" pitchFamily="34" charset="0"/>
                <a:cs typeface="Arial" pitchFamily="34" charset="0"/>
              </a:rPr>
              <a:t>P4P is taking the lead in post-</a:t>
            </a:r>
            <a:r>
              <a:rPr lang="en-US" sz="1400" dirty="0" err="1">
                <a:latin typeface="Arial" pitchFamily="34" charset="0"/>
                <a:cs typeface="Arial" pitchFamily="34" charset="0"/>
              </a:rPr>
              <a:t>Busan</a:t>
            </a:r>
            <a:r>
              <a:rPr lang="en-US" sz="1400" dirty="0">
                <a:latin typeface="Arial" pitchFamily="34" charset="0"/>
                <a:cs typeface="Arial" pitchFamily="34" charset="0"/>
              </a:rPr>
              <a:t> private sector </a:t>
            </a:r>
            <a:r>
              <a:rPr lang="en-US" sz="1400" dirty="0" smtClean="0">
                <a:latin typeface="Arial" pitchFamily="34" charset="0"/>
                <a:cs typeface="Arial" pitchFamily="34" charset="0"/>
              </a:rPr>
              <a:t>engagement, focusing on</a:t>
            </a:r>
          </a:p>
          <a:p>
            <a:pPr lvl="1">
              <a:lnSpc>
                <a:spcPct val="150000"/>
              </a:lnSpc>
            </a:pPr>
            <a:r>
              <a:rPr lang="en-US" sz="1400" b="1" dirty="0" smtClean="0">
                <a:latin typeface="Arial" pitchFamily="34" charset="0"/>
                <a:cs typeface="Arial" pitchFamily="34" charset="0"/>
              </a:rPr>
              <a:t>Innovation</a:t>
            </a:r>
            <a:endParaRPr lang="en-US" sz="1400" dirty="0">
              <a:latin typeface="Arial" pitchFamily="34" charset="0"/>
              <a:cs typeface="Arial" pitchFamily="34" charset="0"/>
            </a:endParaRPr>
          </a:p>
          <a:p>
            <a:pPr lvl="1">
              <a:lnSpc>
                <a:spcPct val="150000"/>
              </a:lnSpc>
            </a:pPr>
            <a:r>
              <a:rPr lang="en-US" sz="1400" b="1" dirty="0">
                <a:latin typeface="Arial" pitchFamily="34" charset="0"/>
                <a:cs typeface="Arial" pitchFamily="34" charset="0"/>
              </a:rPr>
              <a:t>Convening </a:t>
            </a:r>
            <a:r>
              <a:rPr lang="en-US" sz="1400" b="1" dirty="0" smtClean="0">
                <a:latin typeface="Arial" pitchFamily="34" charset="0"/>
                <a:cs typeface="Arial" pitchFamily="34" charset="0"/>
              </a:rPr>
              <a:t>Capacity</a:t>
            </a:r>
            <a:endParaRPr lang="en-US" sz="1400" dirty="0" smtClean="0">
              <a:latin typeface="Arial" pitchFamily="34" charset="0"/>
              <a:cs typeface="Arial" pitchFamily="34" charset="0"/>
            </a:endParaRPr>
          </a:p>
          <a:p>
            <a:pPr>
              <a:lnSpc>
                <a:spcPct val="150000"/>
              </a:lnSpc>
            </a:pPr>
            <a:r>
              <a:rPr lang="en-US" sz="1400" dirty="0" smtClean="0">
                <a:latin typeface="Arial" pitchFamily="34" charset="0"/>
                <a:cs typeface="Arial" pitchFamily="34" charset="0"/>
              </a:rPr>
              <a:t>P4P Secretariat is hosted by IFC in Paris and managed by </a:t>
            </a:r>
            <a:r>
              <a:rPr lang="en-US" sz="1400" dirty="0" err="1" smtClean="0">
                <a:latin typeface="Arial" pitchFamily="34" charset="0"/>
                <a:cs typeface="Arial" pitchFamily="34" charset="0"/>
              </a:rPr>
              <a:t>Albena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Melin</a:t>
            </a: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2AA2D3C8-70B5-48AB-9677-4493E4F6365A}" type="slidenum">
              <a:rPr lang="en-US" smtClean="0"/>
              <a:pPr>
                <a:defRPr/>
              </a:pPr>
              <a:t>5</a:t>
            </a:fld>
            <a:endParaRPr lang="en-US" dirty="0"/>
          </a:p>
        </p:txBody>
      </p:sp>
    </p:spTree>
    <p:extLst>
      <p:ext uri="{BB962C8B-B14F-4D97-AF65-F5344CB8AC3E}">
        <p14:creationId xmlns:p14="http://schemas.microsoft.com/office/powerpoint/2010/main" val="1066830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20" y="283778"/>
            <a:ext cx="7772400" cy="563562"/>
          </a:xfrm>
        </p:spPr>
        <p:txBody>
          <a:bodyPr/>
          <a:lstStyle/>
          <a:p>
            <a:r>
              <a:rPr lang="en-US" sz="2400" dirty="0" smtClean="0">
                <a:latin typeface="Arial" pitchFamily="34" charset="0"/>
                <a:cs typeface="Arial" pitchFamily="34" charset="0"/>
              </a:rPr>
              <a:t>P4P – Mission and Goals</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165018" y="1115394"/>
            <a:ext cx="8836611" cy="5096678"/>
          </a:xfrm>
        </p:spPr>
        <p:txBody>
          <a:bodyPr/>
          <a:lstStyle/>
          <a:p>
            <a:pPr marL="0" indent="0">
              <a:lnSpc>
                <a:spcPct val="150000"/>
              </a:lnSpc>
              <a:buNone/>
            </a:pPr>
            <a:r>
              <a:rPr lang="en-US" sz="1400" dirty="0">
                <a:latin typeface="Arial" pitchFamily="34" charset="0"/>
                <a:cs typeface="Arial" pitchFamily="34" charset="0"/>
              </a:rPr>
              <a:t>“</a:t>
            </a:r>
            <a:r>
              <a:rPr lang="en-US" sz="1400" i="1" dirty="0">
                <a:latin typeface="Arial" pitchFamily="34" charset="0"/>
                <a:cs typeface="Arial" pitchFamily="34" charset="0"/>
              </a:rPr>
              <a:t>Expanding and enhancing public and private co-operation for broad-based, inclusive and sustainable growth</a:t>
            </a:r>
            <a:r>
              <a:rPr lang="en-US" sz="1400" dirty="0">
                <a:latin typeface="Arial" pitchFamily="34" charset="0"/>
                <a:cs typeface="Arial" pitchFamily="34" charset="0"/>
              </a:rPr>
              <a:t>”</a:t>
            </a:r>
          </a:p>
          <a:p>
            <a:pPr marL="0" indent="0">
              <a:lnSpc>
                <a:spcPct val="150000"/>
              </a:lnSpc>
              <a:buNone/>
            </a:pPr>
            <a:endParaRPr lang="en-US" sz="1400" dirty="0" smtClean="0">
              <a:latin typeface="Arial" pitchFamily="34" charset="0"/>
              <a:cs typeface="Arial" pitchFamily="34" charset="0"/>
            </a:endParaRPr>
          </a:p>
          <a:p>
            <a:pPr>
              <a:lnSpc>
                <a:spcPct val="150000"/>
              </a:lnSpc>
            </a:pPr>
            <a:r>
              <a:rPr lang="en-US" sz="1400" dirty="0" smtClean="0">
                <a:latin typeface="Arial" pitchFamily="34" charset="0"/>
                <a:cs typeface="Arial" pitchFamily="34" charset="0"/>
              </a:rPr>
              <a:t>Focus </a:t>
            </a:r>
            <a:r>
              <a:rPr lang="en-US" sz="1400" dirty="0">
                <a:latin typeface="Arial" pitchFamily="34" charset="0"/>
                <a:cs typeface="Arial" pitchFamily="34" charset="0"/>
              </a:rPr>
              <a:t>on problem-solving through </a:t>
            </a:r>
            <a:r>
              <a:rPr lang="en-US" sz="1400" b="1" dirty="0">
                <a:latin typeface="Arial" pitchFamily="34" charset="0"/>
                <a:cs typeface="Arial" pitchFamily="34" charset="0"/>
              </a:rPr>
              <a:t>scalable programs in partnerships </a:t>
            </a:r>
            <a:r>
              <a:rPr lang="en-US" sz="1400" dirty="0">
                <a:latin typeface="Arial" pitchFamily="34" charset="0"/>
                <a:cs typeface="Arial" pitchFamily="34" charset="0"/>
              </a:rPr>
              <a:t>rather than pure information sharing</a:t>
            </a:r>
          </a:p>
          <a:p>
            <a:pPr>
              <a:lnSpc>
                <a:spcPct val="150000"/>
              </a:lnSpc>
            </a:pPr>
            <a:r>
              <a:rPr lang="en-US" sz="1400" b="1" dirty="0" smtClean="0">
                <a:latin typeface="Arial" pitchFamily="34" charset="0"/>
                <a:cs typeface="Arial" pitchFamily="34" charset="0"/>
              </a:rPr>
              <a:t>High-level </a:t>
            </a:r>
            <a:r>
              <a:rPr lang="en-US" sz="1400" b="1" dirty="0">
                <a:latin typeface="Arial" pitchFamily="34" charset="0"/>
                <a:cs typeface="Arial" pitchFamily="34" charset="0"/>
              </a:rPr>
              <a:t>dialogue</a:t>
            </a:r>
            <a:r>
              <a:rPr lang="en-US" sz="1400" dirty="0">
                <a:latin typeface="Arial" pitchFamily="34" charset="0"/>
                <a:cs typeface="Arial" pitchFamily="34" charset="0"/>
              </a:rPr>
              <a:t>, organized around sectors or specific transactions, concrete activities and </a:t>
            </a:r>
            <a:r>
              <a:rPr lang="en-US" sz="1400" dirty="0" smtClean="0">
                <a:latin typeface="Arial" pitchFamily="34" charset="0"/>
                <a:cs typeface="Arial" pitchFamily="34" charset="0"/>
              </a:rPr>
              <a:t>international </a:t>
            </a:r>
            <a:r>
              <a:rPr lang="en-US" sz="1400" dirty="0">
                <a:latin typeface="Arial" pitchFamily="34" charset="0"/>
                <a:cs typeface="Arial" pitchFamily="34" charset="0"/>
              </a:rPr>
              <a:t>policy issues</a:t>
            </a:r>
          </a:p>
          <a:p>
            <a:pPr>
              <a:lnSpc>
                <a:spcPct val="150000"/>
              </a:lnSpc>
            </a:pPr>
            <a:r>
              <a:rPr lang="en-US" sz="1400" dirty="0" smtClean="0">
                <a:latin typeface="Arial" pitchFamily="34" charset="0"/>
                <a:cs typeface="Arial" pitchFamily="34" charset="0"/>
              </a:rPr>
              <a:t>Strengthen </a:t>
            </a:r>
            <a:r>
              <a:rPr lang="en-US" sz="1400" dirty="0">
                <a:latin typeface="Arial" pitchFamily="34" charset="0"/>
                <a:cs typeface="Arial" pitchFamily="34" charset="0"/>
              </a:rPr>
              <a:t>MNCs ability to measure their development impact</a:t>
            </a:r>
          </a:p>
          <a:p>
            <a:pPr>
              <a:lnSpc>
                <a:spcPct val="150000"/>
              </a:lnSpc>
            </a:pPr>
            <a:r>
              <a:rPr lang="en-US" sz="1400" dirty="0" smtClean="0">
                <a:latin typeface="Arial" pitchFamily="34" charset="0"/>
                <a:cs typeface="Arial" pitchFamily="34" charset="0"/>
              </a:rPr>
              <a:t>Increase </a:t>
            </a:r>
            <a:r>
              <a:rPr lang="en-US" sz="1400" dirty="0">
                <a:latin typeface="Arial" pitchFamily="34" charset="0"/>
                <a:cs typeface="Arial" pitchFamily="34" charset="0"/>
              </a:rPr>
              <a:t>understanding of business practices from the development side</a:t>
            </a:r>
          </a:p>
          <a:p>
            <a:pPr>
              <a:lnSpc>
                <a:spcPct val="150000"/>
              </a:lnSpc>
            </a:pPr>
            <a:r>
              <a:rPr lang="en-US" sz="1400" dirty="0" smtClean="0">
                <a:latin typeface="Arial" pitchFamily="34" charset="0"/>
                <a:cs typeface="Arial" pitchFamily="34" charset="0"/>
              </a:rPr>
              <a:t>Create </a:t>
            </a:r>
            <a:r>
              <a:rPr lang="en-US" sz="1400" dirty="0">
                <a:latin typeface="Arial" pitchFamily="34" charset="0"/>
                <a:cs typeface="Arial" pitchFamily="34" charset="0"/>
              </a:rPr>
              <a:t>clear </a:t>
            </a:r>
            <a:r>
              <a:rPr lang="en-US" sz="1400" b="1" dirty="0">
                <a:latin typeface="Arial" pitchFamily="34" charset="0"/>
                <a:cs typeface="Arial" pitchFamily="34" charset="0"/>
              </a:rPr>
              <a:t>links between business leaders and development partners </a:t>
            </a:r>
            <a:r>
              <a:rPr lang="en-US" sz="1400" dirty="0">
                <a:latin typeface="Arial" pitchFamily="34" charset="0"/>
                <a:cs typeface="Arial" pitchFamily="34" charset="0"/>
              </a:rPr>
              <a:t>to (</a:t>
            </a:r>
            <a:r>
              <a:rPr lang="en-US" sz="1400" dirty="0" err="1">
                <a:latin typeface="Arial" pitchFamily="34" charset="0"/>
                <a:cs typeface="Arial" pitchFamily="34" charset="0"/>
              </a:rPr>
              <a:t>i</a:t>
            </a:r>
            <a:r>
              <a:rPr lang="en-US" sz="1400" dirty="0">
                <a:latin typeface="Arial" pitchFamily="34" charset="0"/>
                <a:cs typeface="Arial" pitchFamily="34" charset="0"/>
              </a:rPr>
              <a:t>) reduce risk and (ii) create stronger shareholder relationships</a:t>
            </a:r>
          </a:p>
          <a:p>
            <a:pPr>
              <a:lnSpc>
                <a:spcPct val="150000"/>
              </a:lnSpc>
            </a:pPr>
            <a:r>
              <a:rPr lang="en-US" sz="1400" b="1" dirty="0" smtClean="0">
                <a:latin typeface="Arial" pitchFamily="34" charset="0"/>
                <a:cs typeface="Arial" pitchFamily="34" charset="0"/>
              </a:rPr>
              <a:t>Enhance </a:t>
            </a:r>
            <a:r>
              <a:rPr lang="en-US" sz="1400" b="1" dirty="0">
                <a:latin typeface="Arial" pitchFamily="34" charset="0"/>
                <a:cs typeface="Arial" pitchFamily="34" charset="0"/>
              </a:rPr>
              <a:t>risk-sharing instruments </a:t>
            </a:r>
            <a:r>
              <a:rPr lang="en-US" sz="1400" dirty="0">
                <a:latin typeface="Arial" pitchFamily="34" charset="0"/>
                <a:cs typeface="Arial" pitchFamily="34" charset="0"/>
              </a:rPr>
              <a:t>that public agencies can deploy; promote early-stage capital for developing new markets (especially </a:t>
            </a:r>
            <a:r>
              <a:rPr lang="en-US" sz="1400" dirty="0" err="1">
                <a:latin typeface="Arial" pitchFamily="34" charset="0"/>
                <a:cs typeface="Arial" pitchFamily="34" charset="0"/>
              </a:rPr>
              <a:t>BoP</a:t>
            </a:r>
            <a:r>
              <a:rPr lang="en-US" sz="1400" dirty="0">
                <a:latin typeface="Arial" pitchFamily="34" charset="0"/>
                <a:cs typeface="Arial" pitchFamily="34" charset="0"/>
              </a:rPr>
              <a:t> markets) and catalytic finance</a:t>
            </a:r>
          </a:p>
          <a:p>
            <a:pPr>
              <a:lnSpc>
                <a:spcPct val="150000"/>
              </a:lnSpc>
            </a:pPr>
            <a:r>
              <a:rPr lang="en-US" sz="1400" dirty="0" smtClean="0">
                <a:latin typeface="Arial" pitchFamily="34" charset="0"/>
                <a:cs typeface="Arial" pitchFamily="34" charset="0"/>
              </a:rPr>
              <a:t>Deliver </a:t>
            </a:r>
            <a:r>
              <a:rPr lang="en-US" sz="1400" dirty="0">
                <a:latin typeface="Arial" pitchFamily="34" charset="0"/>
                <a:cs typeface="Arial" pitchFamily="34" charset="0"/>
              </a:rPr>
              <a:t>concrete outcomes by </a:t>
            </a:r>
            <a:r>
              <a:rPr lang="en-US" sz="1400" b="1" dirty="0">
                <a:latin typeface="Arial" pitchFamily="34" charset="0"/>
                <a:cs typeface="Arial" pitchFamily="34" charset="0"/>
              </a:rPr>
              <a:t>focusing on the country level </a:t>
            </a:r>
            <a:r>
              <a:rPr lang="en-US" sz="1400" dirty="0">
                <a:latin typeface="Arial" pitchFamily="34" charset="0"/>
                <a:cs typeface="Arial" pitchFamily="34" charset="0"/>
              </a:rPr>
              <a:t>and tangible </a:t>
            </a:r>
            <a:r>
              <a:rPr lang="en-US" sz="1400" dirty="0" smtClean="0">
                <a:latin typeface="Arial" pitchFamily="34" charset="0"/>
                <a:cs typeface="Arial" pitchFamily="34" charset="0"/>
              </a:rPr>
              <a:t>issues</a:t>
            </a:r>
            <a:endParaRPr lang="en-US" sz="1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2AA2D3C8-70B5-48AB-9677-4493E4F6365A}" type="slidenum">
              <a:rPr lang="en-US" smtClean="0"/>
              <a:pPr>
                <a:defRPr/>
              </a:pPr>
              <a:t>6</a:t>
            </a:fld>
            <a:endParaRPr lang="en-US" dirty="0"/>
          </a:p>
        </p:txBody>
      </p:sp>
    </p:spTree>
    <p:extLst>
      <p:ext uri="{BB962C8B-B14F-4D97-AF65-F5344CB8AC3E}">
        <p14:creationId xmlns:p14="http://schemas.microsoft.com/office/powerpoint/2010/main" val="2817702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20" y="283778"/>
            <a:ext cx="7772400" cy="563562"/>
          </a:xfrm>
        </p:spPr>
        <p:txBody>
          <a:bodyPr/>
          <a:lstStyle/>
          <a:p>
            <a:r>
              <a:rPr lang="en-US" sz="2400" dirty="0" smtClean="0">
                <a:latin typeface="Arial" pitchFamily="34" charset="0"/>
                <a:cs typeface="Arial" pitchFamily="34" charset="0"/>
              </a:rPr>
              <a:t>P4P – Some examples</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61322" y="1115394"/>
            <a:ext cx="2974110" cy="4955468"/>
          </a:xfrm>
          <a:ln>
            <a:solidFill>
              <a:schemeClr val="tx1"/>
            </a:solidFill>
          </a:ln>
        </p:spPr>
        <p:txBody>
          <a:bodyPr/>
          <a:lstStyle/>
          <a:p>
            <a:pPr marL="0" indent="0">
              <a:buNone/>
            </a:pPr>
            <a:r>
              <a:rPr lang="en-US" sz="1200" dirty="0" smtClean="0">
                <a:latin typeface="Arial" pitchFamily="34" charset="0"/>
                <a:cs typeface="Arial" pitchFamily="34" charset="0"/>
              </a:rPr>
              <a:t>P4P, jointly with WEF, the DAC Chair’s Office and DFID, designed two sessions at this year’s </a:t>
            </a:r>
            <a:r>
              <a:rPr lang="en-US" sz="1200" b="1" dirty="0" smtClean="0">
                <a:latin typeface="Arial" pitchFamily="34" charset="0"/>
                <a:cs typeface="Arial" pitchFamily="34" charset="0"/>
              </a:rPr>
              <a:t>World Economic Forum Annual Meeting in Davos</a:t>
            </a:r>
          </a:p>
          <a:p>
            <a:pPr marL="0" indent="0">
              <a:buNone/>
            </a:pPr>
            <a:endParaRPr lang="en-US" sz="1200" b="1" dirty="0" smtClean="0">
              <a:latin typeface="Arial" pitchFamily="34" charset="0"/>
              <a:cs typeface="Arial" pitchFamily="34" charset="0"/>
            </a:endParaRPr>
          </a:p>
          <a:p>
            <a:pPr marL="0" indent="0">
              <a:buNone/>
            </a:pPr>
            <a:r>
              <a:rPr lang="en-US" sz="1200" dirty="0" smtClean="0">
                <a:latin typeface="Arial" pitchFamily="34" charset="0"/>
                <a:cs typeface="Arial" pitchFamily="34" charset="0"/>
              </a:rPr>
              <a:t>1</a:t>
            </a:r>
            <a:r>
              <a:rPr lang="en-US" sz="1200" dirty="0">
                <a:latin typeface="Arial" pitchFamily="34" charset="0"/>
                <a:cs typeface="Arial" pitchFamily="34" charset="0"/>
              </a:rPr>
              <a:t>. New Models of Development Finance</a:t>
            </a:r>
            <a:endParaRPr lang="en-US" sz="1200" dirty="0" smtClean="0">
              <a:latin typeface="Arial" pitchFamily="34" charset="0"/>
              <a:cs typeface="Arial" pitchFamily="34" charset="0"/>
            </a:endParaRPr>
          </a:p>
          <a:p>
            <a:pPr marL="0" indent="0">
              <a:buNone/>
            </a:pPr>
            <a:endParaRPr lang="en-US" sz="1200" dirty="0" smtClean="0">
              <a:latin typeface="Arial" pitchFamily="34" charset="0"/>
              <a:cs typeface="Arial" pitchFamily="34" charset="0"/>
            </a:endParaRPr>
          </a:p>
          <a:p>
            <a:pPr marL="0" indent="0">
              <a:buNone/>
            </a:pPr>
            <a:endParaRPr lang="en-US" sz="1200" dirty="0">
              <a:latin typeface="Arial" pitchFamily="34" charset="0"/>
              <a:cs typeface="Arial" pitchFamily="34" charset="0"/>
            </a:endParaRPr>
          </a:p>
          <a:p>
            <a:pPr marL="0" indent="0">
              <a:buNone/>
            </a:pPr>
            <a:endParaRPr lang="en-US" sz="1200" dirty="0" smtClean="0">
              <a:latin typeface="Arial" pitchFamily="34" charset="0"/>
              <a:cs typeface="Arial" pitchFamily="34" charset="0"/>
            </a:endParaRPr>
          </a:p>
          <a:p>
            <a:pPr marL="0" indent="0">
              <a:buNone/>
            </a:pPr>
            <a:endParaRPr lang="en-US" sz="1200" dirty="0">
              <a:latin typeface="Arial" pitchFamily="34" charset="0"/>
              <a:cs typeface="Arial" pitchFamily="34" charset="0"/>
            </a:endParaRPr>
          </a:p>
          <a:p>
            <a:pPr marL="0" indent="0">
              <a:buNone/>
            </a:pPr>
            <a:endParaRPr lang="en-US" sz="1200" dirty="0" smtClean="0">
              <a:latin typeface="Arial" pitchFamily="34" charset="0"/>
              <a:cs typeface="Arial" pitchFamily="34" charset="0"/>
            </a:endParaRPr>
          </a:p>
          <a:p>
            <a:pPr marL="0" indent="0">
              <a:buNone/>
            </a:pPr>
            <a:endParaRPr lang="en-US" sz="1200" dirty="0" smtClean="0">
              <a:latin typeface="Arial" pitchFamily="34" charset="0"/>
              <a:cs typeface="Arial" pitchFamily="34" charset="0"/>
            </a:endParaRPr>
          </a:p>
          <a:p>
            <a:pPr marL="0" indent="0">
              <a:buNone/>
            </a:pPr>
            <a:r>
              <a:rPr lang="en-US" sz="1200" dirty="0" smtClean="0">
                <a:latin typeface="Arial" pitchFamily="34" charset="0"/>
                <a:cs typeface="Arial" pitchFamily="34" charset="0"/>
              </a:rPr>
              <a:t>2</a:t>
            </a:r>
            <a:r>
              <a:rPr lang="en-US" sz="1200" dirty="0">
                <a:latin typeface="Arial" pitchFamily="34" charset="0"/>
                <a:cs typeface="Arial" pitchFamily="34" charset="0"/>
              </a:rPr>
              <a:t>. </a:t>
            </a:r>
            <a:r>
              <a:rPr lang="en-US" sz="1200" dirty="0" smtClean="0">
                <a:latin typeface="Arial" pitchFamily="34" charset="0"/>
                <a:cs typeface="Arial" pitchFamily="34" charset="0"/>
              </a:rPr>
              <a:t>Breaking </a:t>
            </a:r>
            <a:r>
              <a:rPr lang="en-US" sz="1200" dirty="0">
                <a:latin typeface="Arial" pitchFamily="34" charset="0"/>
                <a:cs typeface="Arial" pitchFamily="34" charset="0"/>
              </a:rPr>
              <a:t>Silos in </a:t>
            </a:r>
            <a:r>
              <a:rPr lang="en-US" sz="1200" dirty="0" smtClean="0">
                <a:latin typeface="Arial" pitchFamily="34" charset="0"/>
                <a:cs typeface="Arial" pitchFamily="34" charset="0"/>
              </a:rPr>
              <a:t>Development</a:t>
            </a:r>
            <a:endParaRPr lang="en-US" sz="12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2AA2D3C8-70B5-48AB-9677-4493E4F6365A}" type="slidenum">
              <a:rPr lang="en-US" smtClean="0"/>
              <a:pPr>
                <a:defRPr/>
              </a:pPr>
              <a:t>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90" y="2633609"/>
            <a:ext cx="2834687" cy="117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16" y="4329843"/>
            <a:ext cx="1808229" cy="142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3089856" y="1115568"/>
            <a:ext cx="2971800" cy="3117067"/>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buFontTx/>
              <a:buNone/>
            </a:pPr>
            <a:r>
              <a:rPr lang="en-US" sz="1200" dirty="0" smtClean="0">
                <a:latin typeface="Arial" pitchFamily="34" charset="0"/>
                <a:cs typeface="Arial" pitchFamily="34" charset="0"/>
              </a:rPr>
              <a:t>P4P at </a:t>
            </a:r>
            <a:r>
              <a:rPr lang="en-US" sz="1200" dirty="0">
                <a:latin typeface="Arial" pitchFamily="34" charset="0"/>
                <a:cs typeface="Arial" pitchFamily="34" charset="0"/>
              </a:rPr>
              <a:t>the second </a:t>
            </a:r>
            <a:r>
              <a:rPr lang="en-US" sz="1200" b="1" dirty="0" smtClean="0">
                <a:latin typeface="Arial" pitchFamily="34" charset="0"/>
                <a:cs typeface="Arial" pitchFamily="34" charset="0"/>
              </a:rPr>
              <a:t>Meeting </a:t>
            </a:r>
            <a:r>
              <a:rPr lang="en-US" sz="1200" b="1" dirty="0">
                <a:latin typeface="Arial" pitchFamily="34" charset="0"/>
                <a:cs typeface="Arial" pitchFamily="34" charset="0"/>
              </a:rPr>
              <a:t>of the Swedish Leadership for Sustainable </a:t>
            </a:r>
            <a:r>
              <a:rPr lang="en-US" sz="1200" b="1" dirty="0" smtClean="0">
                <a:latin typeface="Arial" pitchFamily="34" charset="0"/>
                <a:cs typeface="Arial" pitchFamily="34" charset="0"/>
              </a:rPr>
              <a:t>Development</a:t>
            </a:r>
            <a:r>
              <a:rPr lang="en-US" sz="1200" dirty="0" smtClean="0">
                <a:latin typeface="Arial" pitchFamily="34" charset="0"/>
                <a:cs typeface="Arial" pitchFamily="34" charset="0"/>
              </a:rPr>
              <a:t>.</a:t>
            </a:r>
          </a:p>
          <a:p>
            <a:pPr marL="0" indent="0">
              <a:buFontTx/>
              <a:buNone/>
            </a:pPr>
            <a:endParaRPr lang="en-US" sz="1200" dirty="0">
              <a:latin typeface="Arial" pitchFamily="34" charset="0"/>
              <a:cs typeface="Arial" pitchFamily="34" charset="0"/>
            </a:endParaRPr>
          </a:p>
          <a:p>
            <a:pPr marL="0" indent="0">
              <a:buFontTx/>
              <a:buNone/>
            </a:pPr>
            <a:r>
              <a:rPr lang="en-US" sz="1200" dirty="0" smtClean="0">
                <a:latin typeface="Arial" pitchFamily="34" charset="0"/>
                <a:cs typeface="Arial" pitchFamily="34" charset="0"/>
              </a:rPr>
              <a:t>The meeting </a:t>
            </a:r>
            <a:r>
              <a:rPr lang="en-US" sz="1200" dirty="0">
                <a:latin typeface="Arial" pitchFamily="34" charset="0"/>
                <a:cs typeface="Arial" pitchFamily="34" charset="0"/>
              </a:rPr>
              <a:t>with 20 Swedish CEOs (from companies such as Ericsson, H&amp;M, </a:t>
            </a:r>
            <a:r>
              <a:rPr lang="en-US" sz="1200" dirty="0" err="1">
                <a:latin typeface="Arial" pitchFamily="34" charset="0"/>
                <a:cs typeface="Arial" pitchFamily="34" charset="0"/>
              </a:rPr>
              <a:t>Scania</a:t>
            </a:r>
            <a:r>
              <a:rPr lang="en-US" sz="1200" dirty="0">
                <a:latin typeface="Arial" pitchFamily="34" charset="0"/>
                <a:cs typeface="Arial" pitchFamily="34" charset="0"/>
              </a:rPr>
              <a:t> and Volvo), took stock of concrete partnerships with the private sector (on education and job creation, sustainable supply chains, sustainability reporting,  etc.), and of how </a:t>
            </a:r>
            <a:r>
              <a:rPr lang="en-US" sz="1200" dirty="0" err="1">
                <a:latin typeface="Arial" pitchFamily="34" charset="0"/>
                <a:cs typeface="Arial" pitchFamily="34" charset="0"/>
              </a:rPr>
              <a:t>Sida</a:t>
            </a:r>
            <a:r>
              <a:rPr lang="en-US" sz="1200" dirty="0">
                <a:latin typeface="Arial" pitchFamily="34" charset="0"/>
                <a:cs typeface="Arial" pitchFamily="34" charset="0"/>
              </a:rPr>
              <a:t> works with companies to provide leadership on sustainable development along its Post-2015 agenda. </a:t>
            </a:r>
          </a:p>
        </p:txBody>
      </p:sp>
      <p:sp>
        <p:nvSpPr>
          <p:cNvPr id="8" name="Content Placeholder 2"/>
          <p:cNvSpPr txBox="1">
            <a:spLocks/>
          </p:cNvSpPr>
          <p:nvPr/>
        </p:nvSpPr>
        <p:spPr bwMode="auto">
          <a:xfrm>
            <a:off x="6117463" y="1115568"/>
            <a:ext cx="2971800" cy="4304844"/>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buFontTx/>
              <a:buNone/>
            </a:pPr>
            <a:r>
              <a:rPr lang="en-US" sz="1200" dirty="0">
                <a:latin typeface="Arial" pitchFamily="34" charset="0"/>
                <a:cs typeface="Arial" pitchFamily="34" charset="0"/>
              </a:rPr>
              <a:t>Preparations for </a:t>
            </a:r>
            <a:r>
              <a:rPr lang="en-US" sz="1200" b="1" dirty="0">
                <a:latin typeface="Arial" pitchFamily="34" charset="0"/>
                <a:cs typeface="Arial" pitchFamily="34" charset="0"/>
              </a:rPr>
              <a:t>Global Partnership High-Level Meeting</a:t>
            </a:r>
            <a:r>
              <a:rPr lang="en-US" sz="1200" dirty="0">
                <a:latin typeface="Arial" pitchFamily="34" charset="0"/>
                <a:cs typeface="Arial" pitchFamily="34" charset="0"/>
              </a:rPr>
              <a:t> in Mexico </a:t>
            </a:r>
            <a:r>
              <a:rPr lang="en-US" sz="1200" dirty="0" smtClean="0">
                <a:latin typeface="Arial" pitchFamily="34" charset="0"/>
                <a:cs typeface="Arial" pitchFamily="34" charset="0"/>
              </a:rPr>
              <a:t>City</a:t>
            </a:r>
          </a:p>
          <a:p>
            <a:pPr marL="0" indent="0">
              <a:buFontTx/>
              <a:buNone/>
            </a:pPr>
            <a:endParaRPr lang="en-US" sz="1200" dirty="0">
              <a:latin typeface="Arial" pitchFamily="34" charset="0"/>
              <a:cs typeface="Arial" pitchFamily="34" charset="0"/>
            </a:endParaRPr>
          </a:p>
          <a:p>
            <a:pPr marL="0" indent="0">
              <a:buFontTx/>
              <a:buNone/>
            </a:pPr>
            <a:r>
              <a:rPr lang="en-US" sz="1200" dirty="0" smtClean="0">
                <a:latin typeface="Arial" pitchFamily="34" charset="0"/>
                <a:cs typeface="Arial" pitchFamily="34" charset="0"/>
              </a:rPr>
              <a:t>The </a:t>
            </a:r>
            <a:r>
              <a:rPr lang="en-US" sz="1200" dirty="0">
                <a:latin typeface="Arial" pitchFamily="34" charset="0"/>
                <a:cs typeface="Arial" pitchFamily="34" charset="0"/>
              </a:rPr>
              <a:t>Mexico HLM will be crucial in setting the stage for identifying practical ways to implement sustainable development goals. The Plenary Theme focuses on breaking down silos and building more effective partnerships between governments, businesses and civil society. The following themes are currently under discussion for additional Focus Sessions</a:t>
            </a:r>
            <a:r>
              <a:rPr lang="en-US" sz="1200" dirty="0" smtClean="0">
                <a:latin typeface="Arial" pitchFamily="34" charset="0"/>
                <a:cs typeface="Arial" pitchFamily="34" charset="0"/>
              </a:rPr>
              <a:t>:</a:t>
            </a:r>
          </a:p>
          <a:p>
            <a:pPr>
              <a:buClrTx/>
            </a:pPr>
            <a:r>
              <a:rPr lang="en-US" sz="1200" dirty="0" smtClean="0">
                <a:latin typeface="Arial" pitchFamily="34" charset="0"/>
                <a:cs typeface="Arial" pitchFamily="34" charset="0"/>
              </a:rPr>
              <a:t>Innovations </a:t>
            </a:r>
            <a:r>
              <a:rPr lang="en-US" sz="1200" dirty="0">
                <a:latin typeface="Arial" pitchFamily="34" charset="0"/>
                <a:cs typeface="Arial" pitchFamily="34" charset="0"/>
              </a:rPr>
              <a:t>in development </a:t>
            </a:r>
            <a:r>
              <a:rPr lang="en-US" sz="1200" dirty="0" smtClean="0">
                <a:latin typeface="Arial" pitchFamily="34" charset="0"/>
                <a:cs typeface="Arial" pitchFamily="34" charset="0"/>
              </a:rPr>
              <a:t>finance</a:t>
            </a:r>
          </a:p>
          <a:p>
            <a:pPr>
              <a:buClrTx/>
            </a:pPr>
            <a:r>
              <a:rPr lang="en-US" sz="1200" dirty="0" smtClean="0">
                <a:latin typeface="Arial" pitchFamily="34" charset="0"/>
                <a:cs typeface="Arial" pitchFamily="34" charset="0"/>
              </a:rPr>
              <a:t>The </a:t>
            </a:r>
            <a:r>
              <a:rPr lang="en-US" sz="1200" dirty="0">
                <a:latin typeface="Arial" pitchFamily="34" charset="0"/>
                <a:cs typeface="Arial" pitchFamily="34" charset="0"/>
              </a:rPr>
              <a:t>private sector in fragile </a:t>
            </a:r>
            <a:r>
              <a:rPr lang="en-US" sz="1200" dirty="0" smtClean="0">
                <a:latin typeface="Arial" pitchFamily="34" charset="0"/>
                <a:cs typeface="Arial" pitchFamily="34" charset="0"/>
              </a:rPr>
              <a:t>states</a:t>
            </a:r>
          </a:p>
          <a:p>
            <a:pPr>
              <a:buClrTx/>
            </a:pPr>
            <a:r>
              <a:rPr lang="en-US" sz="1200" dirty="0" smtClean="0">
                <a:latin typeface="Arial" pitchFamily="34" charset="0"/>
                <a:cs typeface="Arial" pitchFamily="34" charset="0"/>
              </a:rPr>
              <a:t>Transparency</a:t>
            </a:r>
            <a:r>
              <a:rPr lang="en-US" sz="1200" dirty="0">
                <a:latin typeface="Arial" pitchFamily="34" charset="0"/>
                <a:cs typeface="Arial" pitchFamily="34" charset="0"/>
              </a:rPr>
              <a:t>, anti-corruption and business in the post 2015 </a:t>
            </a:r>
            <a:r>
              <a:rPr lang="en-US" sz="1200" dirty="0" smtClean="0">
                <a:latin typeface="Arial" pitchFamily="34" charset="0"/>
                <a:cs typeface="Arial" pitchFamily="34" charset="0"/>
              </a:rPr>
              <a:t>framework</a:t>
            </a:r>
          </a:p>
          <a:p>
            <a:pPr>
              <a:buClrTx/>
            </a:pPr>
            <a:r>
              <a:rPr lang="en-US" sz="1200" dirty="0" smtClean="0">
                <a:latin typeface="Arial" pitchFamily="34" charset="0"/>
                <a:cs typeface="Arial" pitchFamily="34" charset="0"/>
              </a:rPr>
              <a:t>Proving </a:t>
            </a:r>
            <a:r>
              <a:rPr lang="en-US" sz="1200" dirty="0">
                <a:latin typeface="Arial" pitchFamily="34" charset="0"/>
                <a:cs typeface="Arial" pitchFamily="34" charset="0"/>
              </a:rPr>
              <a:t>prosperity in public-private sector cooperation</a:t>
            </a:r>
            <a:endParaRPr lang="en-US" sz="1200" dirty="0" smtClean="0">
              <a:latin typeface="Arial" pitchFamily="34" charset="0"/>
              <a:cs typeface="Arial" pitchFamily="34" charset="0"/>
            </a:endParaRPr>
          </a:p>
          <a:p>
            <a:pPr marL="0" indent="0">
              <a:buFontTx/>
              <a:buNone/>
            </a:pPr>
            <a:endParaRPr lang="en-US" sz="1200" dirty="0">
              <a:latin typeface="Arial" pitchFamily="34" charset="0"/>
              <a:cs typeface="Arial" pitchFamily="34" charset="0"/>
            </a:endParaRPr>
          </a:p>
        </p:txBody>
      </p:sp>
      <p:sp>
        <p:nvSpPr>
          <p:cNvPr id="9" name="Content Placeholder 2"/>
          <p:cNvSpPr txBox="1">
            <a:spLocks/>
          </p:cNvSpPr>
          <p:nvPr/>
        </p:nvSpPr>
        <p:spPr bwMode="auto">
          <a:xfrm>
            <a:off x="3089856" y="4385034"/>
            <a:ext cx="2971800" cy="1685828"/>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buFontTx/>
              <a:buNone/>
            </a:pPr>
            <a:r>
              <a:rPr lang="en-US" sz="1200" dirty="0" smtClean="0">
                <a:latin typeface="Arial" pitchFamily="34" charset="0"/>
                <a:cs typeface="Arial" pitchFamily="34" charset="0"/>
              </a:rPr>
              <a:t>P4P at </a:t>
            </a:r>
            <a:r>
              <a:rPr lang="en-US" sz="1200" b="1" dirty="0">
                <a:latin typeface="Arial" pitchFamily="34" charset="0"/>
                <a:cs typeface="Arial" pitchFamily="34" charset="0"/>
              </a:rPr>
              <a:t>Seoul workshop on strategies and best practices for effective development cooperation</a:t>
            </a:r>
          </a:p>
          <a:p>
            <a:pPr marL="0" indent="0">
              <a:buFontTx/>
              <a:buNone/>
            </a:pPr>
            <a:endParaRPr lang="en-US" sz="1200" dirty="0" smtClean="0">
              <a:latin typeface="Arial" pitchFamily="34" charset="0"/>
              <a:cs typeface="Arial" pitchFamily="34" charset="0"/>
            </a:endParaRPr>
          </a:p>
          <a:p>
            <a:pPr marL="0" indent="0">
              <a:buFontTx/>
              <a:buNone/>
            </a:pPr>
            <a:r>
              <a:rPr lang="en-US" sz="1200" dirty="0" smtClean="0">
                <a:latin typeface="Arial" pitchFamily="34" charset="0"/>
                <a:cs typeface="Arial" pitchFamily="34" charset="0"/>
              </a:rPr>
              <a:t>Sharing experiences </a:t>
            </a:r>
            <a:r>
              <a:rPr lang="en-US" sz="1200" dirty="0">
                <a:latin typeface="Arial" pitchFamily="34" charset="0"/>
                <a:cs typeface="Arial" pitchFamily="34" charset="0"/>
              </a:rPr>
              <a:t>and challenges in implementing the Global Partnership</a:t>
            </a:r>
          </a:p>
          <a:p>
            <a:pPr marL="0" indent="0">
              <a:buFontTx/>
              <a:buNone/>
            </a:pPr>
            <a:r>
              <a:rPr lang="en-US" sz="1200" dirty="0">
                <a:latin typeface="Arial" pitchFamily="34" charset="0"/>
                <a:cs typeface="Arial" pitchFamily="34" charset="0"/>
              </a:rPr>
              <a:t>principles </a:t>
            </a:r>
          </a:p>
        </p:txBody>
      </p:sp>
    </p:spTree>
    <p:extLst>
      <p:ext uri="{BB962C8B-B14F-4D97-AF65-F5344CB8AC3E}">
        <p14:creationId xmlns:p14="http://schemas.microsoft.com/office/powerpoint/2010/main" val="933783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anchor="ctr"/>
      <a:lstStyle>
        <a:defPPr algn="ctr">
          <a:spcBef>
            <a:spcPct val="0"/>
          </a:spcBef>
          <a:buFontTx/>
          <a:buNone/>
          <a:defRPr sz="2600" b="1" dirty="0">
            <a:solidFill>
              <a:srgbClr val="006087"/>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17051</TotalTime>
  <Words>718</Words>
  <Application>Microsoft Office PowerPoint</Application>
  <PresentationFormat>On-screen Show (4:3)</PresentationFormat>
  <Paragraphs>73</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Partnerships for Prosperity (P4P) An overview   PPD Workshop, March 2014</vt:lpstr>
      <vt:lpstr>Busan – a new world of development</vt:lpstr>
      <vt:lpstr>The Busan Partnership agreement</vt:lpstr>
      <vt:lpstr>1st HLM of the Global Partnership</vt:lpstr>
      <vt:lpstr>From Private Sector Building Block to P4P</vt:lpstr>
      <vt:lpstr>P4P – Mission and Goals</vt:lpstr>
      <vt:lpstr>P4P – Some examples</vt:lpstr>
    </vt:vector>
  </TitlesOfParts>
  <Company>CVI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Gralla</dc:creator>
  <cp:lastModifiedBy>Lili Sisombat </cp:lastModifiedBy>
  <cp:revision>763</cp:revision>
  <dcterms:created xsi:type="dcterms:W3CDTF">2007-03-26T18:34:25Z</dcterms:created>
  <dcterms:modified xsi:type="dcterms:W3CDTF">2014-03-05T07:30:08Z</dcterms:modified>
</cp:coreProperties>
</file>