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8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4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3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2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3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3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2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B2883-8E52-4C38-B3E5-2F115D8F08C0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920B-EB35-489C-BCAC-6C2F9781C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9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7772400" cy="1470025"/>
          </a:xfrm>
        </p:spPr>
        <p:txBody>
          <a:bodyPr/>
          <a:lstStyle/>
          <a:p>
            <a:r>
              <a:rPr lang="en-US" dirty="0" smtClean="0"/>
              <a:t>Division of </a:t>
            </a:r>
            <a:r>
              <a:rPr lang="en-US" dirty="0" err="1" smtClean="0"/>
              <a:t>labour</a:t>
            </a:r>
            <a:r>
              <a:rPr lang="en-US" dirty="0" smtClean="0"/>
              <a:t> for the PPD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6934200" cy="3962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are the most important things the secretariat should do?</a:t>
            </a: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do they spend most of their time on? </a:t>
            </a: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important tasks should be done by others? </a:t>
            </a: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Organisation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Planning : tips for making a PPD highly effective</a:t>
            </a:r>
          </a:p>
        </p:txBody>
      </p:sp>
      <p:pic>
        <p:nvPicPr>
          <p:cNvPr id="1031" name="Picture 7" descr="C:\Users\lwatson\AppData\Local\Microsoft\Windows\Temporary Internet Files\Content.IE5\CGNYHBLB\MC9000566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962400"/>
            <a:ext cx="2130552" cy="239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54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525963"/>
          </a:xfrm>
        </p:spPr>
        <p:txBody>
          <a:bodyPr/>
          <a:lstStyle/>
          <a:p>
            <a:r>
              <a:rPr lang="en-US" dirty="0" smtClean="0"/>
              <a:t>Who should I engage?</a:t>
            </a:r>
          </a:p>
          <a:p>
            <a:r>
              <a:rPr lang="en-US" dirty="0" smtClean="0"/>
              <a:t>Who should I spend time on? </a:t>
            </a:r>
          </a:p>
          <a:p>
            <a:r>
              <a:rPr lang="en-US" dirty="0" smtClean="0"/>
              <a:t>How can I engage them effectively? Meetings, newsletters, media, formal reports?</a:t>
            </a:r>
          </a:p>
          <a:p>
            <a:r>
              <a:rPr lang="en-US" dirty="0" smtClean="0"/>
              <a:t>How do I make the interactions effective? </a:t>
            </a:r>
            <a:endParaRPr lang="en-US" dirty="0"/>
          </a:p>
        </p:txBody>
      </p:sp>
      <p:pic>
        <p:nvPicPr>
          <p:cNvPr id="2054" name="Picture 6" descr="C:\Users\lwatson\AppData\Local\Microsoft\Windows\Temporary Internet Files\Content.IE5\CGNYHBLB\MC9000787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648200"/>
            <a:ext cx="2414016" cy="185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46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 </a:t>
            </a:r>
            <a:r>
              <a:rPr lang="en-US" dirty="0"/>
              <a:t>W</a:t>
            </a:r>
            <a:r>
              <a:rPr lang="en-US" dirty="0" smtClean="0"/>
              <a:t>ins </a:t>
            </a:r>
            <a:r>
              <a:rPr lang="en-US" dirty="0" err="1" smtClean="0"/>
              <a:t>vs</a:t>
            </a:r>
            <a:r>
              <a:rPr lang="en-US" dirty="0" smtClean="0"/>
              <a:t> Deep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err="1" smtClean="0"/>
              <a:t>prioritise</a:t>
            </a:r>
            <a:r>
              <a:rPr lang="en-US" dirty="0" smtClean="0"/>
              <a:t> and focus the PPD</a:t>
            </a:r>
          </a:p>
          <a:p>
            <a:r>
              <a:rPr lang="en-US" dirty="0" smtClean="0"/>
              <a:t>Preparation of Agendas</a:t>
            </a:r>
          </a:p>
          <a:p>
            <a:r>
              <a:rPr lang="en-US" dirty="0" smtClean="0"/>
              <a:t>Resourcing research / diagnostics</a:t>
            </a:r>
          </a:p>
          <a:p>
            <a:r>
              <a:rPr lang="en-US" dirty="0" smtClean="0"/>
              <a:t>Work plans</a:t>
            </a:r>
          </a:p>
          <a:p>
            <a:r>
              <a:rPr lang="en-US" smtClean="0"/>
              <a:t>Communicating progress</a:t>
            </a:r>
            <a:endParaRPr lang="en-US" dirty="0"/>
          </a:p>
        </p:txBody>
      </p:sp>
      <p:pic>
        <p:nvPicPr>
          <p:cNvPr id="3078" name="Picture 6" descr="C:\Users\lwatson\AppData\Local\Microsoft\Windows\Temporary Internet Files\Content.IE5\CGNYHBLB\MP9004243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830" y="3886200"/>
            <a:ext cx="3603170" cy="281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939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Bildschirmpräsentation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Division of labour for the PPD</vt:lpstr>
      <vt:lpstr>Relationship Management </vt:lpstr>
      <vt:lpstr>Quick Wins vs Deep Impact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Anne Watson</dc:creator>
  <cp:lastModifiedBy>giz</cp:lastModifiedBy>
  <cp:revision>7</cp:revision>
  <dcterms:created xsi:type="dcterms:W3CDTF">2014-03-03T21:06:06Z</dcterms:created>
  <dcterms:modified xsi:type="dcterms:W3CDTF">2014-03-04T09:55:35Z</dcterms:modified>
</cp:coreProperties>
</file>